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6DC-0038-4EEC-8DD2-8AB5B7B2D6F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69D6-C689-4E42-888D-421F8243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4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6DC-0038-4EEC-8DD2-8AB5B7B2D6F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69D6-C689-4E42-888D-421F8243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8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6DC-0038-4EEC-8DD2-8AB5B7B2D6F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69D6-C689-4E42-888D-421F8243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2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6DC-0038-4EEC-8DD2-8AB5B7B2D6F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69D6-C689-4E42-888D-421F8243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7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6DC-0038-4EEC-8DD2-8AB5B7B2D6F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69D6-C689-4E42-888D-421F8243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5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6DC-0038-4EEC-8DD2-8AB5B7B2D6F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69D6-C689-4E42-888D-421F8243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1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6DC-0038-4EEC-8DD2-8AB5B7B2D6F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69D6-C689-4E42-888D-421F8243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3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6DC-0038-4EEC-8DD2-8AB5B7B2D6F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69D6-C689-4E42-888D-421F8243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9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6DC-0038-4EEC-8DD2-8AB5B7B2D6F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69D6-C689-4E42-888D-421F8243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9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6DC-0038-4EEC-8DD2-8AB5B7B2D6F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69D6-C689-4E42-888D-421F8243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8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6DC-0038-4EEC-8DD2-8AB5B7B2D6F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69D6-C689-4E42-888D-421F8243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5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F6DC-0038-4EEC-8DD2-8AB5B7B2D6F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269D6-C689-4E42-888D-421F8243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141413" y="501650"/>
            <a:ext cx="65119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04800" y="4724400"/>
            <a:ext cx="376238" cy="28416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181350" y="685800"/>
            <a:ext cx="167481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46038" rIns="0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As of August </a:t>
            </a:r>
            <a:r>
              <a:rPr lang="en-US" sz="1400" b="1" dirty="0" smtClean="0"/>
              <a:t>26, </a:t>
            </a:r>
            <a:r>
              <a:rPr lang="en-US" sz="1400" b="1" dirty="0" smtClean="0"/>
              <a:t>2012</a:t>
            </a:r>
            <a:endParaRPr lang="en-US" sz="1400" b="1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04800" y="2286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400" b="1"/>
              <a:t>Reciprocity Requirements for Visiting Boaters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04800" y="56388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530350" y="4832350"/>
            <a:ext cx="25082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530350" y="4603750"/>
            <a:ext cx="250825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004219" y="685800"/>
            <a:ext cx="7189787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762000" y="5638800"/>
            <a:ext cx="601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1600" b="1"/>
              <a:t>Limited Reciprocity (restrictions on what is accepted)</a:t>
            </a:r>
            <a:endParaRPr lang="en-US" sz="1600" b="1">
              <a:solidFill>
                <a:srgbClr val="FFFF00"/>
              </a:solidFill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762000" y="4724400"/>
            <a:ext cx="533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1600" b="1"/>
              <a:t>Accepts certificates only if issued by a state agency</a:t>
            </a:r>
            <a:endParaRPr lang="en-US" sz="1600" b="1">
              <a:solidFill>
                <a:srgbClr val="FFFF00"/>
              </a:solidFill>
            </a:endParaRPr>
          </a:p>
        </p:txBody>
      </p: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838200" y="2514600"/>
            <a:ext cx="901700" cy="625475"/>
            <a:chOff x="384" y="2112"/>
            <a:chExt cx="568" cy="394"/>
          </a:xfrm>
        </p:grpSpPr>
        <p:grpSp>
          <p:nvGrpSpPr>
            <p:cNvPr id="19540" name="Group 13"/>
            <p:cNvGrpSpPr>
              <a:grpSpLocks/>
            </p:cNvGrpSpPr>
            <p:nvPr/>
          </p:nvGrpSpPr>
          <p:grpSpPr bwMode="auto">
            <a:xfrm>
              <a:off x="384" y="2112"/>
              <a:ext cx="568" cy="394"/>
              <a:chOff x="384" y="2112"/>
              <a:chExt cx="568" cy="394"/>
            </a:xfrm>
          </p:grpSpPr>
          <p:sp>
            <p:nvSpPr>
              <p:cNvPr id="19542" name="Freeform 14"/>
              <p:cNvSpPr>
                <a:spLocks/>
              </p:cNvSpPr>
              <p:nvPr/>
            </p:nvSpPr>
            <p:spPr bwMode="auto">
              <a:xfrm>
                <a:off x="384" y="2162"/>
                <a:ext cx="43" cy="57"/>
              </a:xfrm>
              <a:custGeom>
                <a:avLst/>
                <a:gdLst>
                  <a:gd name="T0" fmla="*/ 0 w 43"/>
                  <a:gd name="T1" fmla="*/ 56 h 57"/>
                  <a:gd name="T2" fmla="*/ 0 w 43"/>
                  <a:gd name="T3" fmla="*/ 39 h 57"/>
                  <a:gd name="T4" fmla="*/ 24 w 43"/>
                  <a:gd name="T5" fmla="*/ 0 h 57"/>
                  <a:gd name="T6" fmla="*/ 42 w 43"/>
                  <a:gd name="T7" fmla="*/ 11 h 57"/>
                  <a:gd name="T8" fmla="*/ 22 w 43"/>
                  <a:gd name="T9" fmla="*/ 56 h 57"/>
                  <a:gd name="T10" fmla="*/ 0 w 43"/>
                  <a:gd name="T11" fmla="*/ 56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3" h="57">
                    <a:moveTo>
                      <a:pt x="0" y="56"/>
                    </a:moveTo>
                    <a:lnTo>
                      <a:pt x="0" y="39"/>
                    </a:lnTo>
                    <a:lnTo>
                      <a:pt x="24" y="0"/>
                    </a:lnTo>
                    <a:lnTo>
                      <a:pt x="42" y="11"/>
                    </a:lnTo>
                    <a:lnTo>
                      <a:pt x="22" y="56"/>
                    </a:lnTo>
                    <a:lnTo>
                      <a:pt x="0" y="56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3" name="Freeform 15"/>
              <p:cNvSpPr>
                <a:spLocks/>
              </p:cNvSpPr>
              <p:nvPr/>
            </p:nvSpPr>
            <p:spPr bwMode="auto">
              <a:xfrm>
                <a:off x="447" y="2112"/>
                <a:ext cx="81" cy="72"/>
              </a:xfrm>
              <a:custGeom>
                <a:avLst/>
                <a:gdLst>
                  <a:gd name="T0" fmla="*/ 17 w 81"/>
                  <a:gd name="T1" fmla="*/ 7 h 72"/>
                  <a:gd name="T2" fmla="*/ 0 w 81"/>
                  <a:gd name="T3" fmla="*/ 42 h 72"/>
                  <a:gd name="T4" fmla="*/ 30 w 81"/>
                  <a:gd name="T5" fmla="*/ 64 h 72"/>
                  <a:gd name="T6" fmla="*/ 66 w 81"/>
                  <a:gd name="T7" fmla="*/ 71 h 72"/>
                  <a:gd name="T8" fmla="*/ 80 w 81"/>
                  <a:gd name="T9" fmla="*/ 42 h 72"/>
                  <a:gd name="T10" fmla="*/ 71 w 81"/>
                  <a:gd name="T11" fmla="*/ 0 h 72"/>
                  <a:gd name="T12" fmla="*/ 17 w 81"/>
                  <a:gd name="T13" fmla="*/ 7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1" h="72">
                    <a:moveTo>
                      <a:pt x="17" y="7"/>
                    </a:moveTo>
                    <a:lnTo>
                      <a:pt x="0" y="42"/>
                    </a:lnTo>
                    <a:lnTo>
                      <a:pt x="30" y="64"/>
                    </a:lnTo>
                    <a:lnTo>
                      <a:pt x="66" y="71"/>
                    </a:lnTo>
                    <a:lnTo>
                      <a:pt x="80" y="42"/>
                    </a:lnTo>
                    <a:lnTo>
                      <a:pt x="71" y="0"/>
                    </a:lnTo>
                    <a:lnTo>
                      <a:pt x="17" y="7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4" name="Freeform 16"/>
              <p:cNvSpPr>
                <a:spLocks/>
              </p:cNvSpPr>
              <p:nvPr/>
            </p:nvSpPr>
            <p:spPr bwMode="auto">
              <a:xfrm>
                <a:off x="523" y="2162"/>
                <a:ext cx="121" cy="81"/>
              </a:xfrm>
              <a:custGeom>
                <a:avLst/>
                <a:gdLst>
                  <a:gd name="T0" fmla="*/ 0 w 121"/>
                  <a:gd name="T1" fmla="*/ 28 h 81"/>
                  <a:gd name="T2" fmla="*/ 81 w 121"/>
                  <a:gd name="T3" fmla="*/ 0 h 81"/>
                  <a:gd name="T4" fmla="*/ 97 w 121"/>
                  <a:gd name="T5" fmla="*/ 34 h 81"/>
                  <a:gd name="T6" fmla="*/ 113 w 121"/>
                  <a:gd name="T7" fmla="*/ 42 h 81"/>
                  <a:gd name="T8" fmla="*/ 120 w 121"/>
                  <a:gd name="T9" fmla="*/ 70 h 81"/>
                  <a:gd name="T10" fmla="*/ 79 w 121"/>
                  <a:gd name="T11" fmla="*/ 74 h 81"/>
                  <a:gd name="T12" fmla="*/ 49 w 121"/>
                  <a:gd name="T13" fmla="*/ 80 h 81"/>
                  <a:gd name="T14" fmla="*/ 0 w 121"/>
                  <a:gd name="T15" fmla="*/ 28 h 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1" h="81">
                    <a:moveTo>
                      <a:pt x="0" y="28"/>
                    </a:moveTo>
                    <a:lnTo>
                      <a:pt x="81" y="0"/>
                    </a:lnTo>
                    <a:lnTo>
                      <a:pt x="97" y="34"/>
                    </a:lnTo>
                    <a:lnTo>
                      <a:pt x="113" y="42"/>
                    </a:lnTo>
                    <a:lnTo>
                      <a:pt x="120" y="70"/>
                    </a:lnTo>
                    <a:lnTo>
                      <a:pt x="79" y="74"/>
                    </a:lnTo>
                    <a:lnTo>
                      <a:pt x="49" y="80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5" name="Freeform 17"/>
              <p:cNvSpPr>
                <a:spLocks/>
              </p:cNvSpPr>
              <p:nvPr/>
            </p:nvSpPr>
            <p:spPr bwMode="auto">
              <a:xfrm>
                <a:off x="647" y="2222"/>
                <a:ext cx="98" cy="44"/>
              </a:xfrm>
              <a:custGeom>
                <a:avLst/>
                <a:gdLst>
                  <a:gd name="T0" fmla="*/ 14 w 98"/>
                  <a:gd name="T1" fmla="*/ 1 h 44"/>
                  <a:gd name="T2" fmla="*/ 0 w 98"/>
                  <a:gd name="T3" fmla="*/ 40 h 44"/>
                  <a:gd name="T4" fmla="*/ 25 w 98"/>
                  <a:gd name="T5" fmla="*/ 43 h 44"/>
                  <a:gd name="T6" fmla="*/ 41 w 98"/>
                  <a:gd name="T7" fmla="*/ 34 h 44"/>
                  <a:gd name="T8" fmla="*/ 71 w 98"/>
                  <a:gd name="T9" fmla="*/ 34 h 44"/>
                  <a:gd name="T10" fmla="*/ 97 w 98"/>
                  <a:gd name="T11" fmla="*/ 17 h 44"/>
                  <a:gd name="T12" fmla="*/ 80 w 98"/>
                  <a:gd name="T13" fmla="*/ 11 h 44"/>
                  <a:gd name="T14" fmla="*/ 67 w 98"/>
                  <a:gd name="T15" fmla="*/ 0 h 44"/>
                  <a:gd name="T16" fmla="*/ 14 w 98"/>
                  <a:gd name="T17" fmla="*/ 1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8" h="44">
                    <a:moveTo>
                      <a:pt x="14" y="1"/>
                    </a:moveTo>
                    <a:lnTo>
                      <a:pt x="0" y="40"/>
                    </a:lnTo>
                    <a:lnTo>
                      <a:pt x="25" y="43"/>
                    </a:lnTo>
                    <a:lnTo>
                      <a:pt x="41" y="34"/>
                    </a:lnTo>
                    <a:lnTo>
                      <a:pt x="71" y="34"/>
                    </a:lnTo>
                    <a:lnTo>
                      <a:pt x="97" y="17"/>
                    </a:lnTo>
                    <a:lnTo>
                      <a:pt x="80" y="11"/>
                    </a:lnTo>
                    <a:lnTo>
                      <a:pt x="67" y="0"/>
                    </a:lnTo>
                    <a:lnTo>
                      <a:pt x="14" y="1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6" name="Freeform 18"/>
              <p:cNvSpPr>
                <a:spLocks/>
              </p:cNvSpPr>
              <p:nvPr/>
            </p:nvSpPr>
            <p:spPr bwMode="auto">
              <a:xfrm>
                <a:off x="677" y="2284"/>
                <a:ext cx="39" cy="30"/>
              </a:xfrm>
              <a:custGeom>
                <a:avLst/>
                <a:gdLst>
                  <a:gd name="T0" fmla="*/ 32 w 39"/>
                  <a:gd name="T1" fmla="*/ 0 h 30"/>
                  <a:gd name="T2" fmla="*/ 0 w 39"/>
                  <a:gd name="T3" fmla="*/ 2 h 30"/>
                  <a:gd name="T4" fmla="*/ 5 w 39"/>
                  <a:gd name="T5" fmla="*/ 29 h 30"/>
                  <a:gd name="T6" fmla="*/ 38 w 39"/>
                  <a:gd name="T7" fmla="*/ 22 h 30"/>
                  <a:gd name="T8" fmla="*/ 32 w 39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2" y="0"/>
                    </a:moveTo>
                    <a:lnTo>
                      <a:pt x="0" y="2"/>
                    </a:lnTo>
                    <a:lnTo>
                      <a:pt x="5" y="29"/>
                    </a:lnTo>
                    <a:lnTo>
                      <a:pt x="38" y="22"/>
                    </a:lnTo>
                    <a:lnTo>
                      <a:pt x="32" y="0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7" name="Freeform 19"/>
              <p:cNvSpPr>
                <a:spLocks/>
              </p:cNvSpPr>
              <p:nvPr/>
            </p:nvSpPr>
            <p:spPr bwMode="auto">
              <a:xfrm>
                <a:off x="720" y="2316"/>
                <a:ext cx="27" cy="29"/>
              </a:xfrm>
              <a:custGeom>
                <a:avLst/>
                <a:gdLst>
                  <a:gd name="T0" fmla="*/ 0 w 27"/>
                  <a:gd name="T1" fmla="*/ 11 h 29"/>
                  <a:gd name="T2" fmla="*/ 26 w 27"/>
                  <a:gd name="T3" fmla="*/ 0 h 29"/>
                  <a:gd name="T4" fmla="*/ 26 w 27"/>
                  <a:gd name="T5" fmla="*/ 25 h 29"/>
                  <a:gd name="T6" fmla="*/ 8 w 27"/>
                  <a:gd name="T7" fmla="*/ 28 h 29"/>
                  <a:gd name="T8" fmla="*/ 0 w 27"/>
                  <a:gd name="T9" fmla="*/ 11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" h="29">
                    <a:moveTo>
                      <a:pt x="0" y="11"/>
                    </a:moveTo>
                    <a:lnTo>
                      <a:pt x="26" y="0"/>
                    </a:lnTo>
                    <a:lnTo>
                      <a:pt x="26" y="25"/>
                    </a:lnTo>
                    <a:lnTo>
                      <a:pt x="8" y="28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8" name="Freeform 20"/>
              <p:cNvSpPr>
                <a:spLocks/>
              </p:cNvSpPr>
              <p:nvPr/>
            </p:nvSpPr>
            <p:spPr bwMode="auto">
              <a:xfrm>
                <a:off x="787" y="2330"/>
                <a:ext cx="165" cy="176"/>
              </a:xfrm>
              <a:custGeom>
                <a:avLst/>
                <a:gdLst>
                  <a:gd name="T0" fmla="*/ 28 w 165"/>
                  <a:gd name="T1" fmla="*/ 0 h 176"/>
                  <a:gd name="T2" fmla="*/ 0 w 165"/>
                  <a:gd name="T3" fmla="*/ 66 h 176"/>
                  <a:gd name="T4" fmla="*/ 20 w 165"/>
                  <a:gd name="T5" fmla="*/ 99 h 176"/>
                  <a:gd name="T6" fmla="*/ 20 w 165"/>
                  <a:gd name="T7" fmla="*/ 158 h 176"/>
                  <a:gd name="T8" fmla="*/ 57 w 165"/>
                  <a:gd name="T9" fmla="*/ 175 h 176"/>
                  <a:gd name="T10" fmla="*/ 76 w 165"/>
                  <a:gd name="T11" fmla="*/ 140 h 176"/>
                  <a:gd name="T12" fmla="*/ 126 w 165"/>
                  <a:gd name="T13" fmla="*/ 132 h 176"/>
                  <a:gd name="T14" fmla="*/ 164 w 165"/>
                  <a:gd name="T15" fmla="*/ 93 h 176"/>
                  <a:gd name="T16" fmla="*/ 124 w 165"/>
                  <a:gd name="T17" fmla="*/ 33 h 176"/>
                  <a:gd name="T18" fmla="*/ 28 w 165"/>
                  <a:gd name="T19" fmla="*/ 0 h 1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65" h="176">
                    <a:moveTo>
                      <a:pt x="28" y="0"/>
                    </a:moveTo>
                    <a:lnTo>
                      <a:pt x="0" y="66"/>
                    </a:lnTo>
                    <a:lnTo>
                      <a:pt x="20" y="99"/>
                    </a:lnTo>
                    <a:lnTo>
                      <a:pt x="20" y="158"/>
                    </a:lnTo>
                    <a:lnTo>
                      <a:pt x="57" y="175"/>
                    </a:lnTo>
                    <a:lnTo>
                      <a:pt x="76" y="140"/>
                    </a:lnTo>
                    <a:lnTo>
                      <a:pt x="126" y="132"/>
                    </a:lnTo>
                    <a:lnTo>
                      <a:pt x="164" y="93"/>
                    </a:lnTo>
                    <a:lnTo>
                      <a:pt x="124" y="33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541" name="Freeform 21"/>
            <p:cNvSpPr>
              <a:spLocks/>
            </p:cNvSpPr>
            <p:nvPr/>
          </p:nvSpPr>
          <p:spPr bwMode="auto">
            <a:xfrm>
              <a:off x="731" y="2250"/>
              <a:ext cx="90" cy="67"/>
            </a:xfrm>
            <a:custGeom>
              <a:avLst/>
              <a:gdLst>
                <a:gd name="T0" fmla="*/ 18 w 90"/>
                <a:gd name="T1" fmla="*/ 0 h 67"/>
                <a:gd name="T2" fmla="*/ 0 w 90"/>
                <a:gd name="T3" fmla="*/ 19 h 67"/>
                <a:gd name="T4" fmla="*/ 7 w 90"/>
                <a:gd name="T5" fmla="*/ 35 h 67"/>
                <a:gd name="T6" fmla="*/ 24 w 90"/>
                <a:gd name="T7" fmla="*/ 40 h 67"/>
                <a:gd name="T8" fmla="*/ 41 w 90"/>
                <a:gd name="T9" fmla="*/ 66 h 67"/>
                <a:gd name="T10" fmla="*/ 88 w 90"/>
                <a:gd name="T11" fmla="*/ 55 h 67"/>
                <a:gd name="T12" fmla="*/ 89 w 90"/>
                <a:gd name="T13" fmla="*/ 28 h 67"/>
                <a:gd name="T14" fmla="*/ 55 w 90"/>
                <a:gd name="T15" fmla="*/ 5 h 67"/>
                <a:gd name="T16" fmla="*/ 18 w 90"/>
                <a:gd name="T17" fmla="*/ 0 h 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67">
                  <a:moveTo>
                    <a:pt x="18" y="0"/>
                  </a:moveTo>
                  <a:lnTo>
                    <a:pt x="0" y="19"/>
                  </a:lnTo>
                  <a:lnTo>
                    <a:pt x="7" y="35"/>
                  </a:lnTo>
                  <a:lnTo>
                    <a:pt x="24" y="40"/>
                  </a:lnTo>
                  <a:lnTo>
                    <a:pt x="41" y="66"/>
                  </a:lnTo>
                  <a:lnTo>
                    <a:pt x="88" y="55"/>
                  </a:lnTo>
                  <a:lnTo>
                    <a:pt x="89" y="28"/>
                  </a:lnTo>
                  <a:lnTo>
                    <a:pt x="55" y="5"/>
                  </a:lnTo>
                  <a:lnTo>
                    <a:pt x="18" y="0"/>
                  </a:lnTo>
                </a:path>
              </a:pathLst>
            </a:custGeom>
            <a:solidFill>
              <a:srgbClr val="00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9" name="Freeform 22"/>
          <p:cNvSpPr>
            <a:spLocks/>
          </p:cNvSpPr>
          <p:nvPr/>
        </p:nvSpPr>
        <p:spPr bwMode="auto">
          <a:xfrm>
            <a:off x="8166100" y="1104900"/>
            <a:ext cx="473075" cy="692150"/>
          </a:xfrm>
          <a:custGeom>
            <a:avLst/>
            <a:gdLst>
              <a:gd name="T0" fmla="*/ 2147483647 w 298"/>
              <a:gd name="T1" fmla="*/ 2147483647 h 436"/>
              <a:gd name="T2" fmla="*/ 2147483647 w 298"/>
              <a:gd name="T3" fmla="*/ 2147483647 h 436"/>
              <a:gd name="T4" fmla="*/ 2147483647 w 298"/>
              <a:gd name="T5" fmla="*/ 2147483647 h 436"/>
              <a:gd name="T6" fmla="*/ 2147483647 w 298"/>
              <a:gd name="T7" fmla="*/ 2147483647 h 436"/>
              <a:gd name="T8" fmla="*/ 2147483647 w 298"/>
              <a:gd name="T9" fmla="*/ 2147483647 h 436"/>
              <a:gd name="T10" fmla="*/ 2147483647 w 298"/>
              <a:gd name="T11" fmla="*/ 2147483647 h 436"/>
              <a:gd name="T12" fmla="*/ 2147483647 w 298"/>
              <a:gd name="T13" fmla="*/ 2147483647 h 436"/>
              <a:gd name="T14" fmla="*/ 0 w 298"/>
              <a:gd name="T15" fmla="*/ 2147483647 h 436"/>
              <a:gd name="T16" fmla="*/ 2147483647 w 298"/>
              <a:gd name="T17" fmla="*/ 2147483647 h 436"/>
              <a:gd name="T18" fmla="*/ 2147483647 w 298"/>
              <a:gd name="T19" fmla="*/ 2147483647 h 436"/>
              <a:gd name="T20" fmla="*/ 2147483647 w 298"/>
              <a:gd name="T21" fmla="*/ 2147483647 h 436"/>
              <a:gd name="T22" fmla="*/ 2147483647 w 298"/>
              <a:gd name="T23" fmla="*/ 2147483647 h 436"/>
              <a:gd name="T24" fmla="*/ 2147483647 w 298"/>
              <a:gd name="T25" fmla="*/ 2147483647 h 436"/>
              <a:gd name="T26" fmla="*/ 2147483647 w 298"/>
              <a:gd name="T27" fmla="*/ 2147483647 h 436"/>
              <a:gd name="T28" fmla="*/ 2147483647 w 298"/>
              <a:gd name="T29" fmla="*/ 2147483647 h 436"/>
              <a:gd name="T30" fmla="*/ 2147483647 w 298"/>
              <a:gd name="T31" fmla="*/ 2147483647 h 436"/>
              <a:gd name="T32" fmla="*/ 2147483647 w 298"/>
              <a:gd name="T33" fmla="*/ 2147483647 h 436"/>
              <a:gd name="T34" fmla="*/ 2147483647 w 298"/>
              <a:gd name="T35" fmla="*/ 2147483647 h 436"/>
              <a:gd name="T36" fmla="*/ 2147483647 w 298"/>
              <a:gd name="T37" fmla="*/ 2147483647 h 436"/>
              <a:gd name="T38" fmla="*/ 2147483647 w 298"/>
              <a:gd name="T39" fmla="*/ 2147483647 h 436"/>
              <a:gd name="T40" fmla="*/ 2147483647 w 298"/>
              <a:gd name="T41" fmla="*/ 2147483647 h 436"/>
              <a:gd name="T42" fmla="*/ 2147483647 w 298"/>
              <a:gd name="T43" fmla="*/ 2147483647 h 436"/>
              <a:gd name="T44" fmla="*/ 2147483647 w 298"/>
              <a:gd name="T45" fmla="*/ 2147483647 h 436"/>
              <a:gd name="T46" fmla="*/ 2147483647 w 298"/>
              <a:gd name="T47" fmla="*/ 2147483647 h 436"/>
              <a:gd name="T48" fmla="*/ 2147483647 w 298"/>
              <a:gd name="T49" fmla="*/ 0 h 436"/>
              <a:gd name="T50" fmla="*/ 2147483647 w 298"/>
              <a:gd name="T51" fmla="*/ 2147483647 h 436"/>
              <a:gd name="T52" fmla="*/ 2147483647 w 298"/>
              <a:gd name="T53" fmla="*/ 2147483647 h 436"/>
              <a:gd name="T54" fmla="*/ 2147483647 w 298"/>
              <a:gd name="T55" fmla="*/ 2147483647 h 4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98" h="436">
                <a:moveTo>
                  <a:pt x="69" y="13"/>
                </a:moveTo>
                <a:lnTo>
                  <a:pt x="25" y="94"/>
                </a:lnTo>
                <a:lnTo>
                  <a:pt x="46" y="123"/>
                </a:lnTo>
                <a:lnTo>
                  <a:pt x="25" y="160"/>
                </a:lnTo>
                <a:lnTo>
                  <a:pt x="38" y="172"/>
                </a:lnTo>
                <a:lnTo>
                  <a:pt x="29" y="197"/>
                </a:lnTo>
                <a:lnTo>
                  <a:pt x="29" y="237"/>
                </a:lnTo>
                <a:lnTo>
                  <a:pt x="0" y="251"/>
                </a:lnTo>
                <a:lnTo>
                  <a:pt x="11" y="263"/>
                </a:lnTo>
                <a:lnTo>
                  <a:pt x="73" y="416"/>
                </a:lnTo>
                <a:lnTo>
                  <a:pt x="122" y="435"/>
                </a:lnTo>
                <a:lnTo>
                  <a:pt x="120" y="403"/>
                </a:lnTo>
                <a:lnTo>
                  <a:pt x="144" y="379"/>
                </a:lnTo>
                <a:lnTo>
                  <a:pt x="135" y="353"/>
                </a:lnTo>
                <a:lnTo>
                  <a:pt x="196" y="322"/>
                </a:lnTo>
                <a:lnTo>
                  <a:pt x="199" y="279"/>
                </a:lnTo>
                <a:lnTo>
                  <a:pt x="234" y="276"/>
                </a:lnTo>
                <a:lnTo>
                  <a:pt x="262" y="245"/>
                </a:lnTo>
                <a:lnTo>
                  <a:pt x="297" y="224"/>
                </a:lnTo>
                <a:lnTo>
                  <a:pt x="297" y="197"/>
                </a:lnTo>
                <a:lnTo>
                  <a:pt x="250" y="189"/>
                </a:lnTo>
                <a:lnTo>
                  <a:pt x="241" y="158"/>
                </a:lnTo>
                <a:lnTo>
                  <a:pt x="195" y="155"/>
                </a:lnTo>
                <a:lnTo>
                  <a:pt x="156" y="25"/>
                </a:lnTo>
                <a:lnTo>
                  <a:pt x="140" y="0"/>
                </a:lnTo>
                <a:lnTo>
                  <a:pt x="93" y="10"/>
                </a:lnTo>
                <a:lnTo>
                  <a:pt x="84" y="23"/>
                </a:lnTo>
                <a:lnTo>
                  <a:pt x="69" y="13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23"/>
          <p:cNvSpPr>
            <a:spLocks/>
          </p:cNvSpPr>
          <p:nvPr/>
        </p:nvSpPr>
        <p:spPr bwMode="auto">
          <a:xfrm>
            <a:off x="7467600" y="2401888"/>
            <a:ext cx="604838" cy="238125"/>
          </a:xfrm>
          <a:custGeom>
            <a:avLst/>
            <a:gdLst>
              <a:gd name="T0" fmla="*/ 0 w 381"/>
              <a:gd name="T1" fmla="*/ 2147483647 h 150"/>
              <a:gd name="T2" fmla="*/ 2147483647 w 381"/>
              <a:gd name="T3" fmla="*/ 0 h 150"/>
              <a:gd name="T4" fmla="*/ 2147483647 w 381"/>
              <a:gd name="T5" fmla="*/ 2147483647 h 150"/>
              <a:gd name="T6" fmla="*/ 2147483647 w 381"/>
              <a:gd name="T7" fmla="*/ 2147483647 h 150"/>
              <a:gd name="T8" fmla="*/ 2147483647 w 381"/>
              <a:gd name="T9" fmla="*/ 2147483647 h 150"/>
              <a:gd name="T10" fmla="*/ 2147483647 w 381"/>
              <a:gd name="T11" fmla="*/ 2147483647 h 150"/>
              <a:gd name="T12" fmla="*/ 2147483647 w 381"/>
              <a:gd name="T13" fmla="*/ 2147483647 h 150"/>
              <a:gd name="T14" fmla="*/ 2147483647 w 381"/>
              <a:gd name="T15" fmla="*/ 2147483647 h 150"/>
              <a:gd name="T16" fmla="*/ 2147483647 w 381"/>
              <a:gd name="T17" fmla="*/ 2147483647 h 150"/>
              <a:gd name="T18" fmla="*/ 2147483647 w 381"/>
              <a:gd name="T19" fmla="*/ 2147483647 h 150"/>
              <a:gd name="T20" fmla="*/ 2147483647 w 381"/>
              <a:gd name="T21" fmla="*/ 2147483647 h 150"/>
              <a:gd name="T22" fmla="*/ 2147483647 w 381"/>
              <a:gd name="T23" fmla="*/ 2147483647 h 150"/>
              <a:gd name="T24" fmla="*/ 2147483647 w 381"/>
              <a:gd name="T25" fmla="*/ 2147483647 h 150"/>
              <a:gd name="T26" fmla="*/ 2147483647 w 381"/>
              <a:gd name="T27" fmla="*/ 2147483647 h 150"/>
              <a:gd name="T28" fmla="*/ 2147483647 w 381"/>
              <a:gd name="T29" fmla="*/ 2147483647 h 150"/>
              <a:gd name="T30" fmla="*/ 2147483647 w 381"/>
              <a:gd name="T31" fmla="*/ 2147483647 h 150"/>
              <a:gd name="T32" fmla="*/ 0 w 381"/>
              <a:gd name="T33" fmla="*/ 2147483647 h 15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81" h="150">
                <a:moveTo>
                  <a:pt x="0" y="50"/>
                </a:moveTo>
                <a:lnTo>
                  <a:pt x="283" y="0"/>
                </a:lnTo>
                <a:lnTo>
                  <a:pt x="329" y="101"/>
                </a:lnTo>
                <a:lnTo>
                  <a:pt x="378" y="91"/>
                </a:lnTo>
                <a:lnTo>
                  <a:pt x="380" y="141"/>
                </a:lnTo>
                <a:lnTo>
                  <a:pt x="340" y="149"/>
                </a:lnTo>
                <a:lnTo>
                  <a:pt x="304" y="115"/>
                </a:lnTo>
                <a:lnTo>
                  <a:pt x="283" y="75"/>
                </a:lnTo>
                <a:lnTo>
                  <a:pt x="279" y="18"/>
                </a:lnTo>
                <a:lnTo>
                  <a:pt x="262" y="47"/>
                </a:lnTo>
                <a:lnTo>
                  <a:pt x="282" y="131"/>
                </a:lnTo>
                <a:lnTo>
                  <a:pt x="199" y="143"/>
                </a:lnTo>
                <a:lnTo>
                  <a:pt x="196" y="81"/>
                </a:lnTo>
                <a:lnTo>
                  <a:pt x="145" y="55"/>
                </a:lnTo>
                <a:lnTo>
                  <a:pt x="101" y="48"/>
                </a:lnTo>
                <a:lnTo>
                  <a:pt x="11" y="91"/>
                </a:lnTo>
                <a:lnTo>
                  <a:pt x="0" y="5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Freeform 24"/>
          <p:cNvSpPr>
            <a:spLocks/>
          </p:cNvSpPr>
          <p:nvPr/>
        </p:nvSpPr>
        <p:spPr bwMode="auto">
          <a:xfrm>
            <a:off x="2530475" y="1092200"/>
            <a:ext cx="798513" cy="558800"/>
          </a:xfrm>
          <a:custGeom>
            <a:avLst/>
            <a:gdLst>
              <a:gd name="T0" fmla="*/ 2147483647 w 503"/>
              <a:gd name="T1" fmla="*/ 0 h 352"/>
              <a:gd name="T2" fmla="*/ 2147483647 w 503"/>
              <a:gd name="T3" fmla="*/ 2147483647 h 352"/>
              <a:gd name="T4" fmla="*/ 2147483647 w 503"/>
              <a:gd name="T5" fmla="*/ 2147483647 h 352"/>
              <a:gd name="T6" fmla="*/ 2147483647 w 503"/>
              <a:gd name="T7" fmla="*/ 2147483647 h 352"/>
              <a:gd name="T8" fmla="*/ 2147483647 w 503"/>
              <a:gd name="T9" fmla="*/ 2147483647 h 352"/>
              <a:gd name="T10" fmla="*/ 2147483647 w 503"/>
              <a:gd name="T11" fmla="*/ 2147483647 h 352"/>
              <a:gd name="T12" fmla="*/ 2147483647 w 503"/>
              <a:gd name="T13" fmla="*/ 2147483647 h 352"/>
              <a:gd name="T14" fmla="*/ 2147483647 w 503"/>
              <a:gd name="T15" fmla="*/ 2147483647 h 352"/>
              <a:gd name="T16" fmla="*/ 2147483647 w 503"/>
              <a:gd name="T17" fmla="*/ 2147483647 h 352"/>
              <a:gd name="T18" fmla="*/ 2147483647 w 503"/>
              <a:gd name="T19" fmla="*/ 2147483647 h 352"/>
              <a:gd name="T20" fmla="*/ 2147483647 w 503"/>
              <a:gd name="T21" fmla="*/ 2147483647 h 352"/>
              <a:gd name="T22" fmla="*/ 2147483647 w 503"/>
              <a:gd name="T23" fmla="*/ 2147483647 h 352"/>
              <a:gd name="T24" fmla="*/ 2147483647 w 503"/>
              <a:gd name="T25" fmla="*/ 2147483647 h 352"/>
              <a:gd name="T26" fmla="*/ 2147483647 w 503"/>
              <a:gd name="T27" fmla="*/ 2147483647 h 352"/>
              <a:gd name="T28" fmla="*/ 2147483647 w 503"/>
              <a:gd name="T29" fmla="*/ 2147483647 h 352"/>
              <a:gd name="T30" fmla="*/ 2147483647 w 503"/>
              <a:gd name="T31" fmla="*/ 2147483647 h 352"/>
              <a:gd name="T32" fmla="*/ 2147483647 w 503"/>
              <a:gd name="T33" fmla="*/ 2147483647 h 352"/>
              <a:gd name="T34" fmla="*/ 2147483647 w 503"/>
              <a:gd name="T35" fmla="*/ 2147483647 h 352"/>
              <a:gd name="T36" fmla="*/ 2147483647 w 503"/>
              <a:gd name="T37" fmla="*/ 2147483647 h 352"/>
              <a:gd name="T38" fmla="*/ 2147483647 w 503"/>
              <a:gd name="T39" fmla="*/ 2147483647 h 352"/>
              <a:gd name="T40" fmla="*/ 0 w 503"/>
              <a:gd name="T41" fmla="*/ 2147483647 h 352"/>
              <a:gd name="T42" fmla="*/ 2147483647 w 503"/>
              <a:gd name="T43" fmla="*/ 2147483647 h 352"/>
              <a:gd name="T44" fmla="*/ 2147483647 w 503"/>
              <a:gd name="T45" fmla="*/ 2147483647 h 352"/>
              <a:gd name="T46" fmla="*/ 2147483647 w 503"/>
              <a:gd name="T47" fmla="*/ 2147483647 h 352"/>
              <a:gd name="T48" fmla="*/ 2147483647 w 503"/>
              <a:gd name="T49" fmla="*/ 2147483647 h 352"/>
              <a:gd name="T50" fmla="*/ 2147483647 w 503"/>
              <a:gd name="T51" fmla="*/ 2147483647 h 352"/>
              <a:gd name="T52" fmla="*/ 2147483647 w 503"/>
              <a:gd name="T53" fmla="*/ 2147483647 h 352"/>
              <a:gd name="T54" fmla="*/ 2147483647 w 503"/>
              <a:gd name="T55" fmla="*/ 2147483647 h 352"/>
              <a:gd name="T56" fmla="*/ 2147483647 w 503"/>
              <a:gd name="T57" fmla="*/ 2147483647 h 352"/>
              <a:gd name="T58" fmla="*/ 2147483647 w 503"/>
              <a:gd name="T59" fmla="*/ 2147483647 h 352"/>
              <a:gd name="T60" fmla="*/ 2147483647 w 503"/>
              <a:gd name="T61" fmla="*/ 2147483647 h 352"/>
              <a:gd name="T62" fmla="*/ 2147483647 w 503"/>
              <a:gd name="T63" fmla="*/ 2147483647 h 352"/>
              <a:gd name="T64" fmla="*/ 2147483647 w 503"/>
              <a:gd name="T65" fmla="*/ 2147483647 h 352"/>
              <a:gd name="T66" fmla="*/ 2147483647 w 503"/>
              <a:gd name="T67" fmla="*/ 2147483647 h 352"/>
              <a:gd name="T68" fmla="*/ 2147483647 w 503"/>
              <a:gd name="T69" fmla="*/ 2147483647 h 352"/>
              <a:gd name="T70" fmla="*/ 2147483647 w 503"/>
              <a:gd name="T71" fmla="*/ 2147483647 h 352"/>
              <a:gd name="T72" fmla="*/ 2147483647 w 503"/>
              <a:gd name="T73" fmla="*/ 2147483647 h 352"/>
              <a:gd name="T74" fmla="*/ 2147483647 w 503"/>
              <a:gd name="T75" fmla="*/ 0 h 35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03" h="352">
                <a:moveTo>
                  <a:pt x="126" y="0"/>
                </a:moveTo>
                <a:lnTo>
                  <a:pt x="230" y="27"/>
                </a:lnTo>
                <a:lnTo>
                  <a:pt x="308" y="44"/>
                </a:lnTo>
                <a:lnTo>
                  <a:pt x="347" y="53"/>
                </a:lnTo>
                <a:lnTo>
                  <a:pt x="386" y="58"/>
                </a:lnTo>
                <a:lnTo>
                  <a:pt x="438" y="67"/>
                </a:lnTo>
                <a:lnTo>
                  <a:pt x="502" y="78"/>
                </a:lnTo>
                <a:lnTo>
                  <a:pt x="460" y="351"/>
                </a:lnTo>
                <a:lnTo>
                  <a:pt x="266" y="312"/>
                </a:lnTo>
                <a:lnTo>
                  <a:pt x="239" y="329"/>
                </a:lnTo>
                <a:lnTo>
                  <a:pt x="204" y="302"/>
                </a:lnTo>
                <a:lnTo>
                  <a:pt x="173" y="329"/>
                </a:lnTo>
                <a:lnTo>
                  <a:pt x="145" y="306"/>
                </a:lnTo>
                <a:lnTo>
                  <a:pt x="64" y="302"/>
                </a:lnTo>
                <a:lnTo>
                  <a:pt x="76" y="258"/>
                </a:lnTo>
                <a:lnTo>
                  <a:pt x="18" y="253"/>
                </a:lnTo>
                <a:lnTo>
                  <a:pt x="13" y="228"/>
                </a:lnTo>
                <a:lnTo>
                  <a:pt x="23" y="202"/>
                </a:lnTo>
                <a:lnTo>
                  <a:pt x="9" y="178"/>
                </a:lnTo>
                <a:lnTo>
                  <a:pt x="11" y="109"/>
                </a:lnTo>
                <a:lnTo>
                  <a:pt x="0" y="56"/>
                </a:lnTo>
                <a:lnTo>
                  <a:pt x="6" y="36"/>
                </a:lnTo>
                <a:lnTo>
                  <a:pt x="32" y="44"/>
                </a:lnTo>
                <a:lnTo>
                  <a:pt x="59" y="76"/>
                </a:lnTo>
                <a:lnTo>
                  <a:pt x="108" y="82"/>
                </a:lnTo>
                <a:lnTo>
                  <a:pt x="121" y="107"/>
                </a:lnTo>
                <a:lnTo>
                  <a:pt x="97" y="107"/>
                </a:lnTo>
                <a:lnTo>
                  <a:pt x="94" y="129"/>
                </a:lnTo>
                <a:lnTo>
                  <a:pt x="108" y="132"/>
                </a:lnTo>
                <a:lnTo>
                  <a:pt x="114" y="153"/>
                </a:lnTo>
                <a:lnTo>
                  <a:pt x="84" y="169"/>
                </a:lnTo>
                <a:lnTo>
                  <a:pt x="84" y="184"/>
                </a:lnTo>
                <a:lnTo>
                  <a:pt x="118" y="184"/>
                </a:lnTo>
                <a:lnTo>
                  <a:pt x="126" y="146"/>
                </a:lnTo>
                <a:lnTo>
                  <a:pt x="152" y="123"/>
                </a:lnTo>
                <a:lnTo>
                  <a:pt x="121" y="64"/>
                </a:lnTo>
                <a:lnTo>
                  <a:pt x="140" y="45"/>
                </a:lnTo>
                <a:lnTo>
                  <a:pt x="126" y="0"/>
                </a:lnTo>
              </a:path>
            </a:pathLst>
          </a:custGeom>
          <a:solidFill>
            <a:srgbClr val="0000FF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Freeform 25"/>
          <p:cNvSpPr>
            <a:spLocks/>
          </p:cNvSpPr>
          <p:nvPr/>
        </p:nvSpPr>
        <p:spPr bwMode="auto">
          <a:xfrm>
            <a:off x="2343150" y="1495425"/>
            <a:ext cx="996950" cy="731838"/>
          </a:xfrm>
          <a:custGeom>
            <a:avLst/>
            <a:gdLst>
              <a:gd name="T0" fmla="*/ 2147483647 w 628"/>
              <a:gd name="T1" fmla="*/ 0 h 461"/>
              <a:gd name="T2" fmla="*/ 2147483647 w 628"/>
              <a:gd name="T3" fmla="*/ 2147483647 h 461"/>
              <a:gd name="T4" fmla="*/ 2147483647 w 628"/>
              <a:gd name="T5" fmla="*/ 2147483647 h 461"/>
              <a:gd name="T6" fmla="*/ 2147483647 w 628"/>
              <a:gd name="T7" fmla="*/ 2147483647 h 461"/>
              <a:gd name="T8" fmla="*/ 2147483647 w 628"/>
              <a:gd name="T9" fmla="*/ 2147483647 h 461"/>
              <a:gd name="T10" fmla="*/ 2147483647 w 628"/>
              <a:gd name="T11" fmla="*/ 2147483647 h 461"/>
              <a:gd name="T12" fmla="*/ 2147483647 w 628"/>
              <a:gd name="T13" fmla="*/ 2147483647 h 461"/>
              <a:gd name="T14" fmla="*/ 2147483647 w 628"/>
              <a:gd name="T15" fmla="*/ 2147483647 h 461"/>
              <a:gd name="T16" fmla="*/ 2147483647 w 628"/>
              <a:gd name="T17" fmla="*/ 2147483647 h 461"/>
              <a:gd name="T18" fmla="*/ 0 w 628"/>
              <a:gd name="T19" fmla="*/ 2147483647 h 461"/>
              <a:gd name="T20" fmla="*/ 0 w 628"/>
              <a:gd name="T21" fmla="*/ 2147483647 h 461"/>
              <a:gd name="T22" fmla="*/ 2147483647 w 628"/>
              <a:gd name="T23" fmla="*/ 2147483647 h 461"/>
              <a:gd name="T24" fmla="*/ 2147483647 w 628"/>
              <a:gd name="T25" fmla="*/ 2147483647 h 461"/>
              <a:gd name="T26" fmla="*/ 2147483647 w 628"/>
              <a:gd name="T27" fmla="*/ 2147483647 h 461"/>
              <a:gd name="T28" fmla="*/ 2147483647 w 628"/>
              <a:gd name="T29" fmla="*/ 2147483647 h 461"/>
              <a:gd name="T30" fmla="*/ 2147483647 w 628"/>
              <a:gd name="T31" fmla="*/ 2147483647 h 461"/>
              <a:gd name="T32" fmla="*/ 2147483647 w 628"/>
              <a:gd name="T33" fmla="*/ 2147483647 h 461"/>
              <a:gd name="T34" fmla="*/ 2147483647 w 628"/>
              <a:gd name="T35" fmla="*/ 2147483647 h 461"/>
              <a:gd name="T36" fmla="*/ 2147483647 w 628"/>
              <a:gd name="T37" fmla="*/ 2147483647 h 461"/>
              <a:gd name="T38" fmla="*/ 2147483647 w 628"/>
              <a:gd name="T39" fmla="*/ 2147483647 h 461"/>
              <a:gd name="T40" fmla="*/ 2147483647 w 628"/>
              <a:gd name="T41" fmla="*/ 2147483647 h 461"/>
              <a:gd name="T42" fmla="*/ 2147483647 w 628"/>
              <a:gd name="T43" fmla="*/ 2147483647 h 461"/>
              <a:gd name="T44" fmla="*/ 2147483647 w 628"/>
              <a:gd name="T45" fmla="*/ 2147483647 h 461"/>
              <a:gd name="T46" fmla="*/ 2147483647 w 628"/>
              <a:gd name="T47" fmla="*/ 2147483647 h 461"/>
              <a:gd name="T48" fmla="*/ 2147483647 w 628"/>
              <a:gd name="T49" fmla="*/ 2147483647 h 461"/>
              <a:gd name="T50" fmla="*/ 2147483647 w 628"/>
              <a:gd name="T51" fmla="*/ 2147483647 h 461"/>
              <a:gd name="T52" fmla="*/ 2147483647 w 628"/>
              <a:gd name="T53" fmla="*/ 0 h 46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628" h="461">
                <a:moveTo>
                  <a:pt x="136" y="0"/>
                </a:moveTo>
                <a:lnTo>
                  <a:pt x="118" y="9"/>
                </a:lnTo>
                <a:lnTo>
                  <a:pt x="106" y="50"/>
                </a:lnTo>
                <a:lnTo>
                  <a:pt x="96" y="84"/>
                </a:lnTo>
                <a:lnTo>
                  <a:pt x="87" y="111"/>
                </a:lnTo>
                <a:lnTo>
                  <a:pt x="76" y="141"/>
                </a:lnTo>
                <a:lnTo>
                  <a:pt x="63" y="170"/>
                </a:lnTo>
                <a:lnTo>
                  <a:pt x="46" y="203"/>
                </a:lnTo>
                <a:lnTo>
                  <a:pt x="23" y="241"/>
                </a:lnTo>
                <a:lnTo>
                  <a:pt x="0" y="277"/>
                </a:lnTo>
                <a:lnTo>
                  <a:pt x="0" y="358"/>
                </a:lnTo>
                <a:lnTo>
                  <a:pt x="351" y="427"/>
                </a:lnTo>
                <a:lnTo>
                  <a:pt x="513" y="460"/>
                </a:lnTo>
                <a:lnTo>
                  <a:pt x="548" y="299"/>
                </a:lnTo>
                <a:lnTo>
                  <a:pt x="569" y="286"/>
                </a:lnTo>
                <a:lnTo>
                  <a:pt x="548" y="251"/>
                </a:lnTo>
                <a:lnTo>
                  <a:pt x="559" y="214"/>
                </a:lnTo>
                <a:lnTo>
                  <a:pt x="627" y="153"/>
                </a:lnTo>
                <a:lnTo>
                  <a:pt x="580" y="97"/>
                </a:lnTo>
                <a:lnTo>
                  <a:pt x="385" y="58"/>
                </a:lnTo>
                <a:lnTo>
                  <a:pt x="358" y="74"/>
                </a:lnTo>
                <a:lnTo>
                  <a:pt x="323" y="47"/>
                </a:lnTo>
                <a:lnTo>
                  <a:pt x="292" y="76"/>
                </a:lnTo>
                <a:lnTo>
                  <a:pt x="263" y="47"/>
                </a:lnTo>
                <a:lnTo>
                  <a:pt x="185" y="48"/>
                </a:lnTo>
                <a:lnTo>
                  <a:pt x="194" y="4"/>
                </a:lnTo>
                <a:lnTo>
                  <a:pt x="136" y="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6"/>
          <p:cNvSpPr>
            <a:spLocks/>
          </p:cNvSpPr>
          <p:nvPr/>
        </p:nvSpPr>
        <p:spPr bwMode="auto">
          <a:xfrm>
            <a:off x="2260600" y="2060575"/>
            <a:ext cx="1050925" cy="1557338"/>
          </a:xfrm>
          <a:custGeom>
            <a:avLst/>
            <a:gdLst>
              <a:gd name="T0" fmla="*/ 2147483647 w 662"/>
              <a:gd name="T1" fmla="*/ 0 h 981"/>
              <a:gd name="T2" fmla="*/ 2147483647 w 662"/>
              <a:gd name="T3" fmla="*/ 2147483647 h 981"/>
              <a:gd name="T4" fmla="*/ 2147483647 w 662"/>
              <a:gd name="T5" fmla="*/ 2147483647 h 981"/>
              <a:gd name="T6" fmla="*/ 2147483647 w 662"/>
              <a:gd name="T7" fmla="*/ 2147483647 h 981"/>
              <a:gd name="T8" fmla="*/ 2147483647 w 662"/>
              <a:gd name="T9" fmla="*/ 2147483647 h 981"/>
              <a:gd name="T10" fmla="*/ 2147483647 w 662"/>
              <a:gd name="T11" fmla="*/ 2147483647 h 981"/>
              <a:gd name="T12" fmla="*/ 2147483647 w 662"/>
              <a:gd name="T13" fmla="*/ 2147483647 h 981"/>
              <a:gd name="T14" fmla="*/ 2147483647 w 662"/>
              <a:gd name="T15" fmla="*/ 2147483647 h 981"/>
              <a:gd name="T16" fmla="*/ 2147483647 w 662"/>
              <a:gd name="T17" fmla="*/ 2147483647 h 981"/>
              <a:gd name="T18" fmla="*/ 2147483647 w 662"/>
              <a:gd name="T19" fmla="*/ 2147483647 h 981"/>
              <a:gd name="T20" fmla="*/ 2147483647 w 662"/>
              <a:gd name="T21" fmla="*/ 2147483647 h 981"/>
              <a:gd name="T22" fmla="*/ 2147483647 w 662"/>
              <a:gd name="T23" fmla="*/ 2147483647 h 981"/>
              <a:gd name="T24" fmla="*/ 2147483647 w 662"/>
              <a:gd name="T25" fmla="*/ 2147483647 h 981"/>
              <a:gd name="T26" fmla="*/ 2147483647 w 662"/>
              <a:gd name="T27" fmla="*/ 2147483647 h 981"/>
              <a:gd name="T28" fmla="*/ 2147483647 w 662"/>
              <a:gd name="T29" fmla="*/ 2147483647 h 981"/>
              <a:gd name="T30" fmla="*/ 2147483647 w 662"/>
              <a:gd name="T31" fmla="*/ 2147483647 h 981"/>
              <a:gd name="T32" fmla="*/ 2147483647 w 662"/>
              <a:gd name="T33" fmla="*/ 2147483647 h 981"/>
              <a:gd name="T34" fmla="*/ 2147483647 w 662"/>
              <a:gd name="T35" fmla="*/ 2147483647 h 981"/>
              <a:gd name="T36" fmla="*/ 2147483647 w 662"/>
              <a:gd name="T37" fmla="*/ 2147483647 h 981"/>
              <a:gd name="T38" fmla="*/ 2147483647 w 662"/>
              <a:gd name="T39" fmla="*/ 2147483647 h 981"/>
              <a:gd name="T40" fmla="*/ 2147483647 w 662"/>
              <a:gd name="T41" fmla="*/ 2147483647 h 981"/>
              <a:gd name="T42" fmla="*/ 2147483647 w 662"/>
              <a:gd name="T43" fmla="*/ 2147483647 h 981"/>
              <a:gd name="T44" fmla="*/ 2147483647 w 662"/>
              <a:gd name="T45" fmla="*/ 2147483647 h 981"/>
              <a:gd name="T46" fmla="*/ 2147483647 w 662"/>
              <a:gd name="T47" fmla="*/ 2147483647 h 981"/>
              <a:gd name="T48" fmla="*/ 2147483647 w 662"/>
              <a:gd name="T49" fmla="*/ 2147483647 h 981"/>
              <a:gd name="T50" fmla="*/ 2147483647 w 662"/>
              <a:gd name="T51" fmla="*/ 2147483647 h 981"/>
              <a:gd name="T52" fmla="*/ 2147483647 w 662"/>
              <a:gd name="T53" fmla="*/ 2147483647 h 981"/>
              <a:gd name="T54" fmla="*/ 2147483647 w 662"/>
              <a:gd name="T55" fmla="*/ 2147483647 h 981"/>
              <a:gd name="T56" fmla="*/ 2147483647 w 662"/>
              <a:gd name="T57" fmla="*/ 2147483647 h 981"/>
              <a:gd name="T58" fmla="*/ 2147483647 w 662"/>
              <a:gd name="T59" fmla="*/ 2147483647 h 981"/>
              <a:gd name="T60" fmla="*/ 2147483647 w 662"/>
              <a:gd name="T61" fmla="*/ 2147483647 h 981"/>
              <a:gd name="T62" fmla="*/ 2147483647 w 662"/>
              <a:gd name="T63" fmla="*/ 2147483647 h 981"/>
              <a:gd name="T64" fmla="*/ 2147483647 w 662"/>
              <a:gd name="T65" fmla="*/ 2147483647 h 981"/>
              <a:gd name="T66" fmla="*/ 2147483647 w 662"/>
              <a:gd name="T67" fmla="*/ 2147483647 h 981"/>
              <a:gd name="T68" fmla="*/ 2147483647 w 662"/>
              <a:gd name="T69" fmla="*/ 2147483647 h 981"/>
              <a:gd name="T70" fmla="*/ 2147483647 w 662"/>
              <a:gd name="T71" fmla="*/ 2147483647 h 981"/>
              <a:gd name="T72" fmla="*/ 2147483647 w 662"/>
              <a:gd name="T73" fmla="*/ 2147483647 h 981"/>
              <a:gd name="T74" fmla="*/ 2147483647 w 662"/>
              <a:gd name="T75" fmla="*/ 2147483647 h 981"/>
              <a:gd name="T76" fmla="*/ 2147483647 w 662"/>
              <a:gd name="T77" fmla="*/ 2147483647 h 981"/>
              <a:gd name="T78" fmla="*/ 2147483647 w 662"/>
              <a:gd name="T79" fmla="*/ 2147483647 h 981"/>
              <a:gd name="T80" fmla="*/ 2147483647 w 662"/>
              <a:gd name="T81" fmla="*/ 2147483647 h 981"/>
              <a:gd name="T82" fmla="*/ 2147483647 w 662"/>
              <a:gd name="T83" fmla="*/ 2147483647 h 981"/>
              <a:gd name="T84" fmla="*/ 2147483647 w 662"/>
              <a:gd name="T85" fmla="*/ 2147483647 h 981"/>
              <a:gd name="T86" fmla="*/ 0 w 662"/>
              <a:gd name="T87" fmla="*/ 2147483647 h 981"/>
              <a:gd name="T88" fmla="*/ 2147483647 w 662"/>
              <a:gd name="T89" fmla="*/ 2147483647 h 981"/>
              <a:gd name="T90" fmla="*/ 2147483647 w 662"/>
              <a:gd name="T91" fmla="*/ 2147483647 h 981"/>
              <a:gd name="T92" fmla="*/ 2147483647 w 662"/>
              <a:gd name="T93" fmla="*/ 2147483647 h 981"/>
              <a:gd name="T94" fmla="*/ 2147483647 w 662"/>
              <a:gd name="T95" fmla="*/ 0 h 98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62" h="981">
                <a:moveTo>
                  <a:pt x="50" y="0"/>
                </a:moveTo>
                <a:lnTo>
                  <a:pt x="354" y="58"/>
                </a:lnTo>
                <a:lnTo>
                  <a:pt x="288" y="345"/>
                </a:lnTo>
                <a:lnTo>
                  <a:pt x="629" y="785"/>
                </a:lnTo>
                <a:lnTo>
                  <a:pt x="661" y="840"/>
                </a:lnTo>
                <a:lnTo>
                  <a:pt x="628" y="868"/>
                </a:lnTo>
                <a:lnTo>
                  <a:pt x="607" y="917"/>
                </a:lnTo>
                <a:lnTo>
                  <a:pt x="587" y="946"/>
                </a:lnTo>
                <a:lnTo>
                  <a:pt x="608" y="972"/>
                </a:lnTo>
                <a:lnTo>
                  <a:pt x="573" y="980"/>
                </a:lnTo>
                <a:lnTo>
                  <a:pt x="372" y="972"/>
                </a:lnTo>
                <a:lnTo>
                  <a:pt x="360" y="916"/>
                </a:lnTo>
                <a:lnTo>
                  <a:pt x="325" y="873"/>
                </a:lnTo>
                <a:lnTo>
                  <a:pt x="299" y="858"/>
                </a:lnTo>
                <a:lnTo>
                  <a:pt x="292" y="829"/>
                </a:lnTo>
                <a:lnTo>
                  <a:pt x="271" y="812"/>
                </a:lnTo>
                <a:lnTo>
                  <a:pt x="250" y="791"/>
                </a:lnTo>
                <a:lnTo>
                  <a:pt x="243" y="768"/>
                </a:lnTo>
                <a:lnTo>
                  <a:pt x="222" y="753"/>
                </a:lnTo>
                <a:lnTo>
                  <a:pt x="192" y="761"/>
                </a:lnTo>
                <a:lnTo>
                  <a:pt x="156" y="750"/>
                </a:lnTo>
                <a:lnTo>
                  <a:pt x="156" y="737"/>
                </a:lnTo>
                <a:lnTo>
                  <a:pt x="155" y="710"/>
                </a:lnTo>
                <a:lnTo>
                  <a:pt x="141" y="680"/>
                </a:lnTo>
                <a:lnTo>
                  <a:pt x="139" y="656"/>
                </a:lnTo>
                <a:lnTo>
                  <a:pt x="124" y="634"/>
                </a:lnTo>
                <a:lnTo>
                  <a:pt x="128" y="615"/>
                </a:lnTo>
                <a:lnTo>
                  <a:pt x="84" y="564"/>
                </a:lnTo>
                <a:lnTo>
                  <a:pt x="84" y="536"/>
                </a:lnTo>
                <a:lnTo>
                  <a:pt x="107" y="525"/>
                </a:lnTo>
                <a:lnTo>
                  <a:pt x="107" y="507"/>
                </a:lnTo>
                <a:lnTo>
                  <a:pt x="84" y="501"/>
                </a:lnTo>
                <a:lnTo>
                  <a:pt x="75" y="475"/>
                </a:lnTo>
                <a:lnTo>
                  <a:pt x="63" y="427"/>
                </a:lnTo>
                <a:lnTo>
                  <a:pt x="96" y="453"/>
                </a:lnTo>
                <a:lnTo>
                  <a:pt x="83" y="419"/>
                </a:lnTo>
                <a:lnTo>
                  <a:pt x="107" y="419"/>
                </a:lnTo>
                <a:lnTo>
                  <a:pt x="107" y="394"/>
                </a:lnTo>
                <a:lnTo>
                  <a:pt x="83" y="378"/>
                </a:lnTo>
                <a:lnTo>
                  <a:pt x="71" y="401"/>
                </a:lnTo>
                <a:lnTo>
                  <a:pt x="50" y="393"/>
                </a:lnTo>
                <a:lnTo>
                  <a:pt x="8" y="282"/>
                </a:lnTo>
                <a:lnTo>
                  <a:pt x="20" y="203"/>
                </a:lnTo>
                <a:lnTo>
                  <a:pt x="0" y="159"/>
                </a:lnTo>
                <a:lnTo>
                  <a:pt x="9" y="125"/>
                </a:lnTo>
                <a:lnTo>
                  <a:pt x="31" y="118"/>
                </a:lnTo>
                <a:lnTo>
                  <a:pt x="50" y="66"/>
                </a:lnTo>
                <a:lnTo>
                  <a:pt x="50" y="0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27"/>
          <p:cNvSpPr>
            <a:spLocks/>
          </p:cNvSpPr>
          <p:nvPr/>
        </p:nvSpPr>
        <p:spPr bwMode="auto">
          <a:xfrm>
            <a:off x="2716213" y="2157413"/>
            <a:ext cx="796925" cy="1149350"/>
          </a:xfrm>
          <a:custGeom>
            <a:avLst/>
            <a:gdLst>
              <a:gd name="T0" fmla="*/ 2147483647 w 502"/>
              <a:gd name="T1" fmla="*/ 0 h 724"/>
              <a:gd name="T2" fmla="*/ 0 w 502"/>
              <a:gd name="T3" fmla="*/ 2147483647 h 724"/>
              <a:gd name="T4" fmla="*/ 2147483647 w 502"/>
              <a:gd name="T5" fmla="*/ 2147483647 h 724"/>
              <a:gd name="T6" fmla="*/ 2147483647 w 502"/>
              <a:gd name="T7" fmla="*/ 2147483647 h 724"/>
              <a:gd name="T8" fmla="*/ 2147483647 w 502"/>
              <a:gd name="T9" fmla="*/ 2147483647 h 724"/>
              <a:gd name="T10" fmla="*/ 2147483647 w 502"/>
              <a:gd name="T11" fmla="*/ 2147483647 h 724"/>
              <a:gd name="T12" fmla="*/ 2147483647 w 502"/>
              <a:gd name="T13" fmla="*/ 2147483647 h 724"/>
              <a:gd name="T14" fmla="*/ 2147483647 w 502"/>
              <a:gd name="T15" fmla="*/ 2147483647 h 724"/>
              <a:gd name="T16" fmla="*/ 2147483647 w 502"/>
              <a:gd name="T17" fmla="*/ 2147483647 h 724"/>
              <a:gd name="T18" fmla="*/ 2147483647 w 502"/>
              <a:gd name="T19" fmla="*/ 2147483647 h 724"/>
              <a:gd name="T20" fmla="*/ 2147483647 w 502"/>
              <a:gd name="T21" fmla="*/ 2147483647 h 724"/>
              <a:gd name="T22" fmla="*/ 2147483647 w 502"/>
              <a:gd name="T23" fmla="*/ 0 h 72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02" h="724">
                <a:moveTo>
                  <a:pt x="64" y="0"/>
                </a:moveTo>
                <a:lnTo>
                  <a:pt x="0" y="285"/>
                </a:lnTo>
                <a:lnTo>
                  <a:pt x="341" y="723"/>
                </a:lnTo>
                <a:lnTo>
                  <a:pt x="362" y="704"/>
                </a:lnTo>
                <a:lnTo>
                  <a:pt x="360" y="616"/>
                </a:lnTo>
                <a:lnTo>
                  <a:pt x="403" y="623"/>
                </a:lnTo>
                <a:lnTo>
                  <a:pt x="447" y="358"/>
                </a:lnTo>
                <a:lnTo>
                  <a:pt x="477" y="178"/>
                </a:lnTo>
                <a:lnTo>
                  <a:pt x="485" y="124"/>
                </a:lnTo>
                <a:lnTo>
                  <a:pt x="501" y="74"/>
                </a:lnTo>
                <a:lnTo>
                  <a:pt x="276" y="43"/>
                </a:lnTo>
                <a:lnTo>
                  <a:pt x="64" y="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28"/>
          <p:cNvSpPr>
            <a:spLocks/>
          </p:cNvSpPr>
          <p:nvPr/>
        </p:nvSpPr>
        <p:spPr bwMode="auto">
          <a:xfrm>
            <a:off x="3155950" y="1212850"/>
            <a:ext cx="712788" cy="1112838"/>
          </a:xfrm>
          <a:custGeom>
            <a:avLst/>
            <a:gdLst>
              <a:gd name="T0" fmla="*/ 2147483647 w 449"/>
              <a:gd name="T1" fmla="*/ 0 h 701"/>
              <a:gd name="T2" fmla="*/ 2147483647 w 449"/>
              <a:gd name="T3" fmla="*/ 2147483647 h 701"/>
              <a:gd name="T4" fmla="*/ 2147483647 w 449"/>
              <a:gd name="T5" fmla="*/ 2147483647 h 701"/>
              <a:gd name="T6" fmla="*/ 2147483647 w 449"/>
              <a:gd name="T7" fmla="*/ 2147483647 h 701"/>
              <a:gd name="T8" fmla="*/ 2147483647 w 449"/>
              <a:gd name="T9" fmla="*/ 2147483647 h 701"/>
              <a:gd name="T10" fmla="*/ 2147483647 w 449"/>
              <a:gd name="T11" fmla="*/ 2147483647 h 701"/>
              <a:gd name="T12" fmla="*/ 2147483647 w 449"/>
              <a:gd name="T13" fmla="*/ 2147483647 h 701"/>
              <a:gd name="T14" fmla="*/ 0 w 449"/>
              <a:gd name="T15" fmla="*/ 2147483647 h 701"/>
              <a:gd name="T16" fmla="*/ 2147483647 w 449"/>
              <a:gd name="T17" fmla="*/ 2147483647 h 701"/>
              <a:gd name="T18" fmla="*/ 2147483647 w 449"/>
              <a:gd name="T19" fmla="*/ 2147483647 h 701"/>
              <a:gd name="T20" fmla="*/ 2147483647 w 449"/>
              <a:gd name="T21" fmla="*/ 2147483647 h 701"/>
              <a:gd name="T22" fmla="*/ 2147483647 w 449"/>
              <a:gd name="T23" fmla="*/ 2147483647 h 701"/>
              <a:gd name="T24" fmla="*/ 2147483647 w 449"/>
              <a:gd name="T25" fmla="*/ 2147483647 h 701"/>
              <a:gd name="T26" fmla="*/ 2147483647 w 449"/>
              <a:gd name="T27" fmla="*/ 2147483647 h 701"/>
              <a:gd name="T28" fmla="*/ 2147483647 w 449"/>
              <a:gd name="T29" fmla="*/ 2147483647 h 701"/>
              <a:gd name="T30" fmla="*/ 2147483647 w 449"/>
              <a:gd name="T31" fmla="*/ 2147483647 h 701"/>
              <a:gd name="T32" fmla="*/ 2147483647 w 449"/>
              <a:gd name="T33" fmla="*/ 2147483647 h 701"/>
              <a:gd name="T34" fmla="*/ 2147483647 w 449"/>
              <a:gd name="T35" fmla="*/ 2147483647 h 701"/>
              <a:gd name="T36" fmla="*/ 2147483647 w 449"/>
              <a:gd name="T37" fmla="*/ 2147483647 h 701"/>
              <a:gd name="T38" fmla="*/ 2147483647 w 449"/>
              <a:gd name="T39" fmla="*/ 2147483647 h 701"/>
              <a:gd name="T40" fmla="*/ 2147483647 w 449"/>
              <a:gd name="T41" fmla="*/ 2147483647 h 701"/>
              <a:gd name="T42" fmla="*/ 2147483647 w 449"/>
              <a:gd name="T43" fmla="*/ 0 h 7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49" h="701">
                <a:moveTo>
                  <a:pt x="108" y="0"/>
                </a:moveTo>
                <a:lnTo>
                  <a:pt x="67" y="273"/>
                </a:lnTo>
                <a:lnTo>
                  <a:pt x="110" y="332"/>
                </a:lnTo>
                <a:lnTo>
                  <a:pt x="43" y="393"/>
                </a:lnTo>
                <a:lnTo>
                  <a:pt x="34" y="436"/>
                </a:lnTo>
                <a:lnTo>
                  <a:pt x="53" y="465"/>
                </a:lnTo>
                <a:lnTo>
                  <a:pt x="34" y="480"/>
                </a:lnTo>
                <a:lnTo>
                  <a:pt x="0" y="640"/>
                </a:lnTo>
                <a:lnTo>
                  <a:pt x="213" y="674"/>
                </a:lnTo>
                <a:lnTo>
                  <a:pt x="415" y="700"/>
                </a:lnTo>
                <a:lnTo>
                  <a:pt x="436" y="556"/>
                </a:lnTo>
                <a:lnTo>
                  <a:pt x="448" y="477"/>
                </a:lnTo>
                <a:lnTo>
                  <a:pt x="427" y="447"/>
                </a:lnTo>
                <a:lnTo>
                  <a:pt x="381" y="456"/>
                </a:lnTo>
                <a:lnTo>
                  <a:pt x="321" y="462"/>
                </a:lnTo>
                <a:lnTo>
                  <a:pt x="310" y="397"/>
                </a:lnTo>
                <a:lnTo>
                  <a:pt x="238" y="344"/>
                </a:lnTo>
                <a:lnTo>
                  <a:pt x="248" y="310"/>
                </a:lnTo>
                <a:lnTo>
                  <a:pt x="255" y="250"/>
                </a:lnTo>
                <a:lnTo>
                  <a:pt x="160" y="122"/>
                </a:lnTo>
                <a:lnTo>
                  <a:pt x="172" y="7"/>
                </a:lnTo>
                <a:lnTo>
                  <a:pt x="108" y="0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9"/>
          <p:cNvSpPr>
            <a:spLocks/>
          </p:cNvSpPr>
          <p:nvPr/>
        </p:nvSpPr>
        <p:spPr bwMode="auto">
          <a:xfrm>
            <a:off x="3373438" y="2278063"/>
            <a:ext cx="665162" cy="823912"/>
          </a:xfrm>
          <a:custGeom>
            <a:avLst/>
            <a:gdLst>
              <a:gd name="T0" fmla="*/ 2147483647 w 419"/>
              <a:gd name="T1" fmla="*/ 0 h 519"/>
              <a:gd name="T2" fmla="*/ 2147483647 w 419"/>
              <a:gd name="T3" fmla="*/ 2147483647 h 519"/>
              <a:gd name="T4" fmla="*/ 2147483647 w 419"/>
              <a:gd name="T5" fmla="*/ 2147483647 h 519"/>
              <a:gd name="T6" fmla="*/ 2147483647 w 419"/>
              <a:gd name="T7" fmla="*/ 2147483647 h 519"/>
              <a:gd name="T8" fmla="*/ 2147483647 w 419"/>
              <a:gd name="T9" fmla="*/ 2147483647 h 519"/>
              <a:gd name="T10" fmla="*/ 0 w 419"/>
              <a:gd name="T11" fmla="*/ 2147483647 h 519"/>
              <a:gd name="T12" fmla="*/ 2147483647 w 419"/>
              <a:gd name="T13" fmla="*/ 2147483647 h 519"/>
              <a:gd name="T14" fmla="*/ 2147483647 w 419"/>
              <a:gd name="T15" fmla="*/ 0 h 5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19" h="519">
                <a:moveTo>
                  <a:pt x="78" y="0"/>
                </a:moveTo>
                <a:lnTo>
                  <a:pt x="281" y="27"/>
                </a:lnTo>
                <a:lnTo>
                  <a:pt x="267" y="126"/>
                </a:lnTo>
                <a:lnTo>
                  <a:pt x="418" y="140"/>
                </a:lnTo>
                <a:lnTo>
                  <a:pt x="376" y="518"/>
                </a:lnTo>
                <a:lnTo>
                  <a:pt x="0" y="479"/>
                </a:lnTo>
                <a:lnTo>
                  <a:pt x="38" y="237"/>
                </a:lnTo>
                <a:lnTo>
                  <a:pt x="78" y="0"/>
                </a:lnTo>
              </a:path>
            </a:pathLst>
          </a:custGeom>
          <a:solidFill>
            <a:srgbClr val="0000FF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30"/>
          <p:cNvSpPr>
            <a:spLocks/>
          </p:cNvSpPr>
          <p:nvPr/>
        </p:nvSpPr>
        <p:spPr bwMode="auto">
          <a:xfrm>
            <a:off x="3409950" y="1222375"/>
            <a:ext cx="1239838" cy="744538"/>
          </a:xfrm>
          <a:custGeom>
            <a:avLst/>
            <a:gdLst>
              <a:gd name="T0" fmla="*/ 2147483647 w 781"/>
              <a:gd name="T1" fmla="*/ 0 h 469"/>
              <a:gd name="T2" fmla="*/ 2147483647 w 781"/>
              <a:gd name="T3" fmla="*/ 2147483647 h 469"/>
              <a:gd name="T4" fmla="*/ 2147483647 w 781"/>
              <a:gd name="T5" fmla="*/ 2147483647 h 469"/>
              <a:gd name="T6" fmla="*/ 2147483647 w 781"/>
              <a:gd name="T7" fmla="*/ 2147483647 h 469"/>
              <a:gd name="T8" fmla="*/ 2147483647 w 781"/>
              <a:gd name="T9" fmla="*/ 2147483647 h 469"/>
              <a:gd name="T10" fmla="*/ 2147483647 w 781"/>
              <a:gd name="T11" fmla="*/ 2147483647 h 469"/>
              <a:gd name="T12" fmla="*/ 2147483647 w 781"/>
              <a:gd name="T13" fmla="*/ 2147483647 h 469"/>
              <a:gd name="T14" fmla="*/ 2147483647 w 781"/>
              <a:gd name="T15" fmla="*/ 2147483647 h 469"/>
              <a:gd name="T16" fmla="*/ 2147483647 w 781"/>
              <a:gd name="T17" fmla="*/ 2147483647 h 469"/>
              <a:gd name="T18" fmla="*/ 2147483647 w 781"/>
              <a:gd name="T19" fmla="*/ 2147483647 h 469"/>
              <a:gd name="T20" fmla="*/ 2147483647 w 781"/>
              <a:gd name="T21" fmla="*/ 2147483647 h 469"/>
              <a:gd name="T22" fmla="*/ 2147483647 w 781"/>
              <a:gd name="T23" fmla="*/ 2147483647 h 469"/>
              <a:gd name="T24" fmla="*/ 2147483647 w 781"/>
              <a:gd name="T25" fmla="*/ 2147483647 h 469"/>
              <a:gd name="T26" fmla="*/ 2147483647 w 781"/>
              <a:gd name="T27" fmla="*/ 2147483647 h 469"/>
              <a:gd name="T28" fmla="*/ 2147483647 w 781"/>
              <a:gd name="T29" fmla="*/ 2147483647 h 469"/>
              <a:gd name="T30" fmla="*/ 2147483647 w 781"/>
              <a:gd name="T31" fmla="*/ 2147483647 h 469"/>
              <a:gd name="T32" fmla="*/ 2147483647 w 781"/>
              <a:gd name="T33" fmla="*/ 2147483647 h 469"/>
              <a:gd name="T34" fmla="*/ 0 w 781"/>
              <a:gd name="T35" fmla="*/ 2147483647 h 469"/>
              <a:gd name="T36" fmla="*/ 2147483647 w 781"/>
              <a:gd name="T37" fmla="*/ 0 h 46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781" h="469">
                <a:moveTo>
                  <a:pt x="12" y="0"/>
                </a:moveTo>
                <a:lnTo>
                  <a:pt x="164" y="18"/>
                </a:lnTo>
                <a:lnTo>
                  <a:pt x="257" y="30"/>
                </a:lnTo>
                <a:lnTo>
                  <a:pt x="380" y="43"/>
                </a:lnTo>
                <a:lnTo>
                  <a:pt x="493" y="53"/>
                </a:lnTo>
                <a:lnTo>
                  <a:pt x="688" y="68"/>
                </a:lnTo>
                <a:lnTo>
                  <a:pt x="780" y="74"/>
                </a:lnTo>
                <a:lnTo>
                  <a:pt x="777" y="455"/>
                </a:lnTo>
                <a:lnTo>
                  <a:pt x="298" y="416"/>
                </a:lnTo>
                <a:lnTo>
                  <a:pt x="288" y="468"/>
                </a:lnTo>
                <a:lnTo>
                  <a:pt x="270" y="443"/>
                </a:lnTo>
                <a:lnTo>
                  <a:pt x="226" y="447"/>
                </a:lnTo>
                <a:lnTo>
                  <a:pt x="163" y="457"/>
                </a:lnTo>
                <a:lnTo>
                  <a:pt x="152" y="391"/>
                </a:lnTo>
                <a:lnTo>
                  <a:pt x="78" y="337"/>
                </a:lnTo>
                <a:lnTo>
                  <a:pt x="90" y="287"/>
                </a:lnTo>
                <a:lnTo>
                  <a:pt x="97" y="246"/>
                </a:lnTo>
                <a:lnTo>
                  <a:pt x="0" y="116"/>
                </a:lnTo>
                <a:lnTo>
                  <a:pt x="12" y="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Freeform 31"/>
          <p:cNvSpPr>
            <a:spLocks/>
          </p:cNvSpPr>
          <p:nvPr/>
        </p:nvSpPr>
        <p:spPr bwMode="auto">
          <a:xfrm>
            <a:off x="3794125" y="1878013"/>
            <a:ext cx="855663" cy="669925"/>
          </a:xfrm>
          <a:custGeom>
            <a:avLst/>
            <a:gdLst>
              <a:gd name="T0" fmla="*/ 2147483647 w 539"/>
              <a:gd name="T1" fmla="*/ 0 h 422"/>
              <a:gd name="T2" fmla="*/ 2147483647 w 539"/>
              <a:gd name="T3" fmla="*/ 2147483647 h 422"/>
              <a:gd name="T4" fmla="*/ 0 w 539"/>
              <a:gd name="T5" fmla="*/ 2147483647 h 422"/>
              <a:gd name="T6" fmla="*/ 2147483647 w 539"/>
              <a:gd name="T7" fmla="*/ 2147483647 h 422"/>
              <a:gd name="T8" fmla="*/ 2147483647 w 539"/>
              <a:gd name="T9" fmla="*/ 2147483647 h 422"/>
              <a:gd name="T10" fmla="*/ 2147483647 w 539"/>
              <a:gd name="T11" fmla="*/ 2147483647 h 422"/>
              <a:gd name="T12" fmla="*/ 2147483647 w 539"/>
              <a:gd name="T13" fmla="*/ 0 h 4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39" h="422">
                <a:moveTo>
                  <a:pt x="52" y="0"/>
                </a:moveTo>
                <a:lnTo>
                  <a:pt x="32" y="158"/>
                </a:lnTo>
                <a:lnTo>
                  <a:pt x="0" y="381"/>
                </a:lnTo>
                <a:lnTo>
                  <a:pt x="155" y="393"/>
                </a:lnTo>
                <a:lnTo>
                  <a:pt x="519" y="421"/>
                </a:lnTo>
                <a:lnTo>
                  <a:pt x="538" y="43"/>
                </a:lnTo>
                <a:lnTo>
                  <a:pt x="52" y="0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Freeform 32"/>
          <p:cNvSpPr>
            <a:spLocks/>
          </p:cNvSpPr>
          <p:nvPr/>
        </p:nvSpPr>
        <p:spPr bwMode="auto">
          <a:xfrm>
            <a:off x="3965575" y="2501900"/>
            <a:ext cx="890588" cy="635000"/>
          </a:xfrm>
          <a:custGeom>
            <a:avLst/>
            <a:gdLst>
              <a:gd name="T0" fmla="*/ 2147483647 w 561"/>
              <a:gd name="T1" fmla="*/ 0 h 400"/>
              <a:gd name="T2" fmla="*/ 2147483647 w 561"/>
              <a:gd name="T3" fmla="*/ 2147483647 h 400"/>
              <a:gd name="T4" fmla="*/ 0 w 561"/>
              <a:gd name="T5" fmla="*/ 2147483647 h 400"/>
              <a:gd name="T6" fmla="*/ 2147483647 w 561"/>
              <a:gd name="T7" fmla="*/ 2147483647 h 400"/>
              <a:gd name="T8" fmla="*/ 2147483647 w 561"/>
              <a:gd name="T9" fmla="*/ 2147483647 h 400"/>
              <a:gd name="T10" fmla="*/ 2147483647 w 561"/>
              <a:gd name="T11" fmla="*/ 2147483647 h 400"/>
              <a:gd name="T12" fmla="*/ 2147483647 w 561"/>
              <a:gd name="T13" fmla="*/ 2147483647 h 400"/>
              <a:gd name="T14" fmla="*/ 2147483647 w 561"/>
              <a:gd name="T15" fmla="*/ 2147483647 h 400"/>
              <a:gd name="T16" fmla="*/ 2147483647 w 561"/>
              <a:gd name="T17" fmla="*/ 0 h 4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1" h="400">
                <a:moveTo>
                  <a:pt x="46" y="0"/>
                </a:moveTo>
                <a:lnTo>
                  <a:pt x="18" y="240"/>
                </a:lnTo>
                <a:lnTo>
                  <a:pt x="0" y="377"/>
                </a:lnTo>
                <a:lnTo>
                  <a:pt x="280" y="391"/>
                </a:lnTo>
                <a:lnTo>
                  <a:pt x="546" y="399"/>
                </a:lnTo>
                <a:lnTo>
                  <a:pt x="555" y="212"/>
                </a:lnTo>
                <a:lnTo>
                  <a:pt x="560" y="30"/>
                </a:lnTo>
                <a:lnTo>
                  <a:pt x="407" y="27"/>
                </a:lnTo>
                <a:lnTo>
                  <a:pt x="46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Freeform 33"/>
          <p:cNvSpPr>
            <a:spLocks/>
          </p:cNvSpPr>
          <p:nvPr/>
        </p:nvSpPr>
        <p:spPr bwMode="auto">
          <a:xfrm>
            <a:off x="3170238" y="3035300"/>
            <a:ext cx="806450" cy="860425"/>
          </a:xfrm>
          <a:custGeom>
            <a:avLst/>
            <a:gdLst>
              <a:gd name="T0" fmla="*/ 2147483647 w 508"/>
              <a:gd name="T1" fmla="*/ 0 h 542"/>
              <a:gd name="T2" fmla="*/ 2147483647 w 508"/>
              <a:gd name="T3" fmla="*/ 2147483647 h 542"/>
              <a:gd name="T4" fmla="*/ 2147483647 w 508"/>
              <a:gd name="T5" fmla="*/ 2147483647 h 542"/>
              <a:gd name="T6" fmla="*/ 2147483647 w 508"/>
              <a:gd name="T7" fmla="*/ 2147483647 h 542"/>
              <a:gd name="T8" fmla="*/ 2147483647 w 508"/>
              <a:gd name="T9" fmla="*/ 2147483647 h 542"/>
              <a:gd name="T10" fmla="*/ 2147483647 w 508"/>
              <a:gd name="T11" fmla="*/ 2147483647 h 542"/>
              <a:gd name="T12" fmla="*/ 2147483647 w 508"/>
              <a:gd name="T13" fmla="*/ 2147483647 h 542"/>
              <a:gd name="T14" fmla="*/ 2147483647 w 508"/>
              <a:gd name="T15" fmla="*/ 2147483647 h 542"/>
              <a:gd name="T16" fmla="*/ 2147483647 w 508"/>
              <a:gd name="T17" fmla="*/ 2147483647 h 542"/>
              <a:gd name="T18" fmla="*/ 2147483647 w 508"/>
              <a:gd name="T19" fmla="*/ 2147483647 h 542"/>
              <a:gd name="T20" fmla="*/ 2147483647 w 508"/>
              <a:gd name="T21" fmla="*/ 2147483647 h 542"/>
              <a:gd name="T22" fmla="*/ 0 w 508"/>
              <a:gd name="T23" fmla="*/ 2147483647 h 542"/>
              <a:gd name="T24" fmla="*/ 2147483647 w 508"/>
              <a:gd name="T25" fmla="*/ 2147483647 h 542"/>
              <a:gd name="T26" fmla="*/ 2147483647 w 508"/>
              <a:gd name="T27" fmla="*/ 2147483647 h 542"/>
              <a:gd name="T28" fmla="*/ 2147483647 w 508"/>
              <a:gd name="T29" fmla="*/ 2147483647 h 542"/>
              <a:gd name="T30" fmla="*/ 2147483647 w 508"/>
              <a:gd name="T31" fmla="*/ 0 h 5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8" h="542">
                <a:moveTo>
                  <a:pt x="128" y="0"/>
                </a:moveTo>
                <a:lnTo>
                  <a:pt x="119" y="69"/>
                </a:lnTo>
                <a:lnTo>
                  <a:pt x="75" y="61"/>
                </a:lnTo>
                <a:lnTo>
                  <a:pt x="77" y="152"/>
                </a:lnTo>
                <a:lnTo>
                  <a:pt x="56" y="170"/>
                </a:lnTo>
                <a:lnTo>
                  <a:pt x="87" y="226"/>
                </a:lnTo>
                <a:lnTo>
                  <a:pt x="56" y="250"/>
                </a:lnTo>
                <a:lnTo>
                  <a:pt x="39" y="291"/>
                </a:lnTo>
                <a:lnTo>
                  <a:pt x="15" y="331"/>
                </a:lnTo>
                <a:lnTo>
                  <a:pt x="32" y="354"/>
                </a:lnTo>
                <a:lnTo>
                  <a:pt x="2" y="364"/>
                </a:lnTo>
                <a:lnTo>
                  <a:pt x="0" y="400"/>
                </a:lnTo>
                <a:lnTo>
                  <a:pt x="284" y="538"/>
                </a:lnTo>
                <a:lnTo>
                  <a:pt x="445" y="541"/>
                </a:lnTo>
                <a:lnTo>
                  <a:pt x="507" y="40"/>
                </a:lnTo>
                <a:lnTo>
                  <a:pt x="128" y="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Freeform 34"/>
          <p:cNvSpPr>
            <a:spLocks/>
          </p:cNvSpPr>
          <p:nvPr/>
        </p:nvSpPr>
        <p:spPr bwMode="auto">
          <a:xfrm>
            <a:off x="3867150" y="3094038"/>
            <a:ext cx="857250" cy="814387"/>
          </a:xfrm>
          <a:custGeom>
            <a:avLst/>
            <a:gdLst>
              <a:gd name="T0" fmla="*/ 2147483647 w 540"/>
              <a:gd name="T1" fmla="*/ 0 h 513"/>
              <a:gd name="T2" fmla="*/ 2147483647 w 540"/>
              <a:gd name="T3" fmla="*/ 2147483647 h 513"/>
              <a:gd name="T4" fmla="*/ 2147483647 w 540"/>
              <a:gd name="T5" fmla="*/ 2147483647 h 513"/>
              <a:gd name="T6" fmla="*/ 2147483647 w 540"/>
              <a:gd name="T7" fmla="*/ 2147483647 h 513"/>
              <a:gd name="T8" fmla="*/ 2147483647 w 540"/>
              <a:gd name="T9" fmla="*/ 2147483647 h 513"/>
              <a:gd name="T10" fmla="*/ 2147483647 w 540"/>
              <a:gd name="T11" fmla="*/ 2147483647 h 513"/>
              <a:gd name="T12" fmla="*/ 2147483647 w 540"/>
              <a:gd name="T13" fmla="*/ 2147483647 h 513"/>
              <a:gd name="T14" fmla="*/ 2147483647 w 540"/>
              <a:gd name="T15" fmla="*/ 2147483647 h 513"/>
              <a:gd name="T16" fmla="*/ 0 w 540"/>
              <a:gd name="T17" fmla="*/ 2147483647 h 513"/>
              <a:gd name="T18" fmla="*/ 2147483647 w 540"/>
              <a:gd name="T19" fmla="*/ 2147483647 h 513"/>
              <a:gd name="T20" fmla="*/ 2147483647 w 540"/>
              <a:gd name="T21" fmla="*/ 0 h 51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40" h="513">
                <a:moveTo>
                  <a:pt x="64" y="0"/>
                </a:moveTo>
                <a:lnTo>
                  <a:pt x="539" y="20"/>
                </a:lnTo>
                <a:lnTo>
                  <a:pt x="516" y="473"/>
                </a:lnTo>
                <a:lnTo>
                  <a:pt x="362" y="465"/>
                </a:lnTo>
                <a:lnTo>
                  <a:pt x="217" y="461"/>
                </a:lnTo>
                <a:lnTo>
                  <a:pt x="217" y="479"/>
                </a:lnTo>
                <a:lnTo>
                  <a:pt x="98" y="479"/>
                </a:lnTo>
                <a:lnTo>
                  <a:pt x="90" y="512"/>
                </a:lnTo>
                <a:lnTo>
                  <a:pt x="0" y="501"/>
                </a:lnTo>
                <a:lnTo>
                  <a:pt x="50" y="117"/>
                </a:lnTo>
                <a:lnTo>
                  <a:pt x="64" y="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Freeform 35"/>
          <p:cNvSpPr>
            <a:spLocks/>
          </p:cNvSpPr>
          <p:nvPr/>
        </p:nvSpPr>
        <p:spPr bwMode="auto">
          <a:xfrm>
            <a:off x="4211638" y="3216275"/>
            <a:ext cx="1731962" cy="1538288"/>
          </a:xfrm>
          <a:custGeom>
            <a:avLst/>
            <a:gdLst>
              <a:gd name="T0" fmla="*/ 2147483647 w 1091"/>
              <a:gd name="T1" fmla="*/ 0 h 969"/>
              <a:gd name="T2" fmla="*/ 2147483647 w 1091"/>
              <a:gd name="T3" fmla="*/ 2147483647 h 969"/>
              <a:gd name="T4" fmla="*/ 2147483647 w 1091"/>
              <a:gd name="T5" fmla="*/ 2147483647 h 969"/>
              <a:gd name="T6" fmla="*/ 2147483647 w 1091"/>
              <a:gd name="T7" fmla="*/ 2147483647 h 969"/>
              <a:gd name="T8" fmla="*/ 2147483647 w 1091"/>
              <a:gd name="T9" fmla="*/ 2147483647 h 969"/>
              <a:gd name="T10" fmla="*/ 2147483647 w 1091"/>
              <a:gd name="T11" fmla="*/ 2147483647 h 969"/>
              <a:gd name="T12" fmla="*/ 2147483647 w 1091"/>
              <a:gd name="T13" fmla="*/ 2147483647 h 969"/>
              <a:gd name="T14" fmla="*/ 2147483647 w 1091"/>
              <a:gd name="T15" fmla="*/ 2147483647 h 969"/>
              <a:gd name="T16" fmla="*/ 2147483647 w 1091"/>
              <a:gd name="T17" fmla="*/ 2147483647 h 969"/>
              <a:gd name="T18" fmla="*/ 2147483647 w 1091"/>
              <a:gd name="T19" fmla="*/ 2147483647 h 969"/>
              <a:gd name="T20" fmla="*/ 2147483647 w 1091"/>
              <a:gd name="T21" fmla="*/ 2147483647 h 969"/>
              <a:gd name="T22" fmla="*/ 2147483647 w 1091"/>
              <a:gd name="T23" fmla="*/ 2147483647 h 969"/>
              <a:gd name="T24" fmla="*/ 2147483647 w 1091"/>
              <a:gd name="T25" fmla="*/ 2147483647 h 969"/>
              <a:gd name="T26" fmla="*/ 2147483647 w 1091"/>
              <a:gd name="T27" fmla="*/ 2147483647 h 969"/>
              <a:gd name="T28" fmla="*/ 2147483647 w 1091"/>
              <a:gd name="T29" fmla="*/ 2147483647 h 969"/>
              <a:gd name="T30" fmla="*/ 2147483647 w 1091"/>
              <a:gd name="T31" fmla="*/ 2147483647 h 969"/>
              <a:gd name="T32" fmla="*/ 2147483647 w 1091"/>
              <a:gd name="T33" fmla="*/ 2147483647 h 969"/>
              <a:gd name="T34" fmla="*/ 2147483647 w 1091"/>
              <a:gd name="T35" fmla="*/ 2147483647 h 969"/>
              <a:gd name="T36" fmla="*/ 2147483647 w 1091"/>
              <a:gd name="T37" fmla="*/ 2147483647 h 969"/>
              <a:gd name="T38" fmla="*/ 2147483647 w 1091"/>
              <a:gd name="T39" fmla="*/ 2147483647 h 969"/>
              <a:gd name="T40" fmla="*/ 2147483647 w 1091"/>
              <a:gd name="T41" fmla="*/ 2147483647 h 969"/>
              <a:gd name="T42" fmla="*/ 2147483647 w 1091"/>
              <a:gd name="T43" fmla="*/ 2147483647 h 969"/>
              <a:gd name="T44" fmla="*/ 2147483647 w 1091"/>
              <a:gd name="T45" fmla="*/ 2147483647 h 969"/>
              <a:gd name="T46" fmla="*/ 2147483647 w 1091"/>
              <a:gd name="T47" fmla="*/ 2147483647 h 969"/>
              <a:gd name="T48" fmla="*/ 2147483647 w 1091"/>
              <a:gd name="T49" fmla="*/ 2147483647 h 969"/>
              <a:gd name="T50" fmla="*/ 2147483647 w 1091"/>
              <a:gd name="T51" fmla="*/ 2147483647 h 969"/>
              <a:gd name="T52" fmla="*/ 2147483647 w 1091"/>
              <a:gd name="T53" fmla="*/ 2147483647 h 969"/>
              <a:gd name="T54" fmla="*/ 2147483647 w 1091"/>
              <a:gd name="T55" fmla="*/ 2147483647 h 969"/>
              <a:gd name="T56" fmla="*/ 2147483647 w 1091"/>
              <a:gd name="T57" fmla="*/ 2147483647 h 969"/>
              <a:gd name="T58" fmla="*/ 2147483647 w 1091"/>
              <a:gd name="T59" fmla="*/ 2147483647 h 969"/>
              <a:gd name="T60" fmla="*/ 2147483647 w 1091"/>
              <a:gd name="T61" fmla="*/ 2147483647 h 969"/>
              <a:gd name="T62" fmla="*/ 2147483647 w 1091"/>
              <a:gd name="T63" fmla="*/ 2147483647 h 969"/>
              <a:gd name="T64" fmla="*/ 2147483647 w 1091"/>
              <a:gd name="T65" fmla="*/ 2147483647 h 969"/>
              <a:gd name="T66" fmla="*/ 2147483647 w 1091"/>
              <a:gd name="T67" fmla="*/ 2147483647 h 969"/>
              <a:gd name="T68" fmla="*/ 2147483647 w 1091"/>
              <a:gd name="T69" fmla="*/ 2147483647 h 969"/>
              <a:gd name="T70" fmla="*/ 2147483647 w 1091"/>
              <a:gd name="T71" fmla="*/ 2147483647 h 969"/>
              <a:gd name="T72" fmla="*/ 2147483647 w 1091"/>
              <a:gd name="T73" fmla="*/ 2147483647 h 969"/>
              <a:gd name="T74" fmla="*/ 2147483647 w 1091"/>
              <a:gd name="T75" fmla="*/ 2147483647 h 969"/>
              <a:gd name="T76" fmla="*/ 2147483647 w 1091"/>
              <a:gd name="T77" fmla="*/ 2147483647 h 969"/>
              <a:gd name="T78" fmla="*/ 2147483647 w 1091"/>
              <a:gd name="T79" fmla="*/ 2147483647 h 969"/>
              <a:gd name="T80" fmla="*/ 2147483647 w 1091"/>
              <a:gd name="T81" fmla="*/ 2147483647 h 969"/>
              <a:gd name="T82" fmla="*/ 2147483647 w 1091"/>
              <a:gd name="T83" fmla="*/ 2147483647 h 969"/>
              <a:gd name="T84" fmla="*/ 2147483647 w 1091"/>
              <a:gd name="T85" fmla="*/ 2147483647 h 969"/>
              <a:gd name="T86" fmla="*/ 2147483647 w 1091"/>
              <a:gd name="T87" fmla="*/ 2147483647 h 969"/>
              <a:gd name="T88" fmla="*/ 2147483647 w 1091"/>
              <a:gd name="T89" fmla="*/ 2147483647 h 969"/>
              <a:gd name="T90" fmla="*/ 2147483647 w 1091"/>
              <a:gd name="T91" fmla="*/ 2147483647 h 969"/>
              <a:gd name="T92" fmla="*/ 0 w 1091"/>
              <a:gd name="T93" fmla="*/ 2147483647 h 969"/>
              <a:gd name="T94" fmla="*/ 0 w 1091"/>
              <a:gd name="T95" fmla="*/ 2147483647 h 969"/>
              <a:gd name="T96" fmla="*/ 2147483647 w 1091"/>
              <a:gd name="T97" fmla="*/ 2147483647 h 969"/>
              <a:gd name="T98" fmla="*/ 2147483647 w 1091"/>
              <a:gd name="T99" fmla="*/ 2147483647 h 969"/>
              <a:gd name="T100" fmla="*/ 2147483647 w 1091"/>
              <a:gd name="T101" fmla="*/ 0 h 96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91" h="969">
                <a:moveTo>
                  <a:pt x="316" y="0"/>
                </a:moveTo>
                <a:lnTo>
                  <a:pt x="556" y="7"/>
                </a:lnTo>
                <a:lnTo>
                  <a:pt x="556" y="184"/>
                </a:lnTo>
                <a:lnTo>
                  <a:pt x="678" y="233"/>
                </a:lnTo>
                <a:lnTo>
                  <a:pt x="712" y="217"/>
                </a:lnTo>
                <a:lnTo>
                  <a:pt x="793" y="255"/>
                </a:lnTo>
                <a:lnTo>
                  <a:pt x="841" y="252"/>
                </a:lnTo>
                <a:lnTo>
                  <a:pt x="934" y="214"/>
                </a:lnTo>
                <a:lnTo>
                  <a:pt x="988" y="250"/>
                </a:lnTo>
                <a:lnTo>
                  <a:pt x="1034" y="260"/>
                </a:lnTo>
                <a:lnTo>
                  <a:pt x="1034" y="404"/>
                </a:lnTo>
                <a:lnTo>
                  <a:pt x="1090" y="492"/>
                </a:lnTo>
                <a:lnTo>
                  <a:pt x="1076" y="615"/>
                </a:lnTo>
                <a:lnTo>
                  <a:pt x="1018" y="663"/>
                </a:lnTo>
                <a:lnTo>
                  <a:pt x="1005" y="618"/>
                </a:lnTo>
                <a:lnTo>
                  <a:pt x="988" y="639"/>
                </a:lnTo>
                <a:lnTo>
                  <a:pt x="1000" y="668"/>
                </a:lnTo>
                <a:lnTo>
                  <a:pt x="894" y="741"/>
                </a:lnTo>
                <a:lnTo>
                  <a:pt x="869" y="745"/>
                </a:lnTo>
                <a:lnTo>
                  <a:pt x="814" y="781"/>
                </a:lnTo>
                <a:lnTo>
                  <a:pt x="814" y="802"/>
                </a:lnTo>
                <a:lnTo>
                  <a:pt x="797" y="806"/>
                </a:lnTo>
                <a:lnTo>
                  <a:pt x="810" y="830"/>
                </a:lnTo>
                <a:lnTo>
                  <a:pt x="781" y="867"/>
                </a:lnTo>
                <a:lnTo>
                  <a:pt x="797" y="920"/>
                </a:lnTo>
                <a:lnTo>
                  <a:pt x="814" y="935"/>
                </a:lnTo>
                <a:lnTo>
                  <a:pt x="810" y="968"/>
                </a:lnTo>
                <a:lnTo>
                  <a:pt x="768" y="968"/>
                </a:lnTo>
                <a:lnTo>
                  <a:pt x="729" y="952"/>
                </a:lnTo>
                <a:lnTo>
                  <a:pt x="704" y="955"/>
                </a:lnTo>
                <a:lnTo>
                  <a:pt x="620" y="927"/>
                </a:lnTo>
                <a:lnTo>
                  <a:pt x="581" y="819"/>
                </a:lnTo>
                <a:lnTo>
                  <a:pt x="524" y="765"/>
                </a:lnTo>
                <a:lnTo>
                  <a:pt x="471" y="668"/>
                </a:lnTo>
                <a:lnTo>
                  <a:pt x="447" y="658"/>
                </a:lnTo>
                <a:lnTo>
                  <a:pt x="419" y="633"/>
                </a:lnTo>
                <a:lnTo>
                  <a:pt x="392" y="633"/>
                </a:lnTo>
                <a:lnTo>
                  <a:pt x="351" y="625"/>
                </a:lnTo>
                <a:lnTo>
                  <a:pt x="320" y="633"/>
                </a:lnTo>
                <a:lnTo>
                  <a:pt x="299" y="682"/>
                </a:lnTo>
                <a:lnTo>
                  <a:pt x="266" y="691"/>
                </a:lnTo>
                <a:lnTo>
                  <a:pt x="197" y="653"/>
                </a:lnTo>
                <a:lnTo>
                  <a:pt x="156" y="607"/>
                </a:lnTo>
                <a:lnTo>
                  <a:pt x="149" y="551"/>
                </a:lnTo>
                <a:lnTo>
                  <a:pt x="119" y="513"/>
                </a:lnTo>
                <a:lnTo>
                  <a:pt x="50" y="460"/>
                </a:lnTo>
                <a:lnTo>
                  <a:pt x="0" y="405"/>
                </a:lnTo>
                <a:lnTo>
                  <a:pt x="0" y="382"/>
                </a:lnTo>
                <a:lnTo>
                  <a:pt x="165" y="383"/>
                </a:lnTo>
                <a:lnTo>
                  <a:pt x="299" y="395"/>
                </a:lnTo>
                <a:lnTo>
                  <a:pt x="316" y="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Freeform 36"/>
          <p:cNvSpPr>
            <a:spLocks/>
          </p:cNvSpPr>
          <p:nvPr/>
        </p:nvSpPr>
        <p:spPr bwMode="auto">
          <a:xfrm>
            <a:off x="4648200" y="1341438"/>
            <a:ext cx="831850" cy="469900"/>
          </a:xfrm>
          <a:custGeom>
            <a:avLst/>
            <a:gdLst>
              <a:gd name="T0" fmla="*/ 2147483647 w 524"/>
              <a:gd name="T1" fmla="*/ 0 h 296"/>
              <a:gd name="T2" fmla="*/ 2147483647 w 524"/>
              <a:gd name="T3" fmla="*/ 2147483647 h 296"/>
              <a:gd name="T4" fmla="*/ 2147483647 w 524"/>
              <a:gd name="T5" fmla="*/ 2147483647 h 296"/>
              <a:gd name="T6" fmla="*/ 2147483647 w 524"/>
              <a:gd name="T7" fmla="*/ 2147483647 h 296"/>
              <a:gd name="T8" fmla="*/ 2147483647 w 524"/>
              <a:gd name="T9" fmla="*/ 2147483647 h 296"/>
              <a:gd name="T10" fmla="*/ 2147483647 w 524"/>
              <a:gd name="T11" fmla="*/ 2147483647 h 296"/>
              <a:gd name="T12" fmla="*/ 2147483647 w 524"/>
              <a:gd name="T13" fmla="*/ 2147483647 h 296"/>
              <a:gd name="T14" fmla="*/ 0 w 524"/>
              <a:gd name="T15" fmla="*/ 2147483647 h 296"/>
              <a:gd name="T16" fmla="*/ 2147483647 w 524"/>
              <a:gd name="T17" fmla="*/ 0 h 2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24" h="296">
                <a:moveTo>
                  <a:pt x="1" y="0"/>
                </a:moveTo>
                <a:lnTo>
                  <a:pt x="438" y="9"/>
                </a:lnTo>
                <a:lnTo>
                  <a:pt x="470" y="94"/>
                </a:lnTo>
                <a:lnTo>
                  <a:pt x="502" y="162"/>
                </a:lnTo>
                <a:lnTo>
                  <a:pt x="523" y="270"/>
                </a:lnTo>
                <a:lnTo>
                  <a:pt x="509" y="295"/>
                </a:lnTo>
                <a:lnTo>
                  <a:pt x="348" y="290"/>
                </a:lnTo>
                <a:lnTo>
                  <a:pt x="0" y="285"/>
                </a:lnTo>
                <a:lnTo>
                  <a:pt x="1" y="0"/>
                </a:lnTo>
              </a:path>
            </a:pathLst>
          </a:custGeom>
          <a:solidFill>
            <a:srgbClr val="0000FF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Freeform 37"/>
          <p:cNvSpPr>
            <a:spLocks/>
          </p:cNvSpPr>
          <p:nvPr/>
        </p:nvSpPr>
        <p:spPr bwMode="auto">
          <a:xfrm>
            <a:off x="4622800" y="1795463"/>
            <a:ext cx="876300" cy="546100"/>
          </a:xfrm>
          <a:custGeom>
            <a:avLst/>
            <a:gdLst>
              <a:gd name="T0" fmla="*/ 2147483647 w 552"/>
              <a:gd name="T1" fmla="*/ 0 h 344"/>
              <a:gd name="T2" fmla="*/ 2147483647 w 552"/>
              <a:gd name="T3" fmla="*/ 2147483647 h 344"/>
              <a:gd name="T4" fmla="*/ 0 w 552"/>
              <a:gd name="T5" fmla="*/ 2147483647 h 344"/>
              <a:gd name="T6" fmla="*/ 2147483647 w 552"/>
              <a:gd name="T7" fmla="*/ 2147483647 h 344"/>
              <a:gd name="T8" fmla="*/ 2147483647 w 552"/>
              <a:gd name="T9" fmla="*/ 2147483647 h 344"/>
              <a:gd name="T10" fmla="*/ 2147483647 w 552"/>
              <a:gd name="T11" fmla="*/ 2147483647 h 344"/>
              <a:gd name="T12" fmla="*/ 2147483647 w 552"/>
              <a:gd name="T13" fmla="*/ 2147483647 h 344"/>
              <a:gd name="T14" fmla="*/ 2147483647 w 552"/>
              <a:gd name="T15" fmla="*/ 2147483647 h 344"/>
              <a:gd name="T16" fmla="*/ 2147483647 w 552"/>
              <a:gd name="T17" fmla="*/ 2147483647 h 344"/>
              <a:gd name="T18" fmla="*/ 2147483647 w 552"/>
              <a:gd name="T19" fmla="*/ 2147483647 h 344"/>
              <a:gd name="T20" fmla="*/ 2147483647 w 552"/>
              <a:gd name="T21" fmla="*/ 2147483647 h 344"/>
              <a:gd name="T22" fmla="*/ 2147483647 w 552"/>
              <a:gd name="T23" fmla="*/ 2147483647 h 344"/>
              <a:gd name="T24" fmla="*/ 2147483647 w 552"/>
              <a:gd name="T25" fmla="*/ 2147483647 h 344"/>
              <a:gd name="T26" fmla="*/ 2147483647 w 552"/>
              <a:gd name="T27" fmla="*/ 0 h 34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52" h="344">
                <a:moveTo>
                  <a:pt x="9" y="0"/>
                </a:moveTo>
                <a:lnTo>
                  <a:pt x="8" y="134"/>
                </a:lnTo>
                <a:lnTo>
                  <a:pt x="0" y="288"/>
                </a:lnTo>
                <a:lnTo>
                  <a:pt x="399" y="294"/>
                </a:lnTo>
                <a:lnTo>
                  <a:pt x="442" y="315"/>
                </a:lnTo>
                <a:lnTo>
                  <a:pt x="472" y="286"/>
                </a:lnTo>
                <a:lnTo>
                  <a:pt x="551" y="343"/>
                </a:lnTo>
                <a:lnTo>
                  <a:pt x="539" y="283"/>
                </a:lnTo>
                <a:lnTo>
                  <a:pt x="546" y="239"/>
                </a:lnTo>
                <a:lnTo>
                  <a:pt x="551" y="82"/>
                </a:lnTo>
                <a:lnTo>
                  <a:pt x="515" y="48"/>
                </a:lnTo>
                <a:lnTo>
                  <a:pt x="529" y="5"/>
                </a:lnTo>
                <a:lnTo>
                  <a:pt x="268" y="4"/>
                </a:lnTo>
                <a:lnTo>
                  <a:pt x="9" y="0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Freeform 38"/>
          <p:cNvSpPr>
            <a:spLocks/>
          </p:cNvSpPr>
          <p:nvPr/>
        </p:nvSpPr>
        <p:spPr bwMode="auto">
          <a:xfrm>
            <a:off x="4611688" y="2246313"/>
            <a:ext cx="1046162" cy="454025"/>
          </a:xfrm>
          <a:custGeom>
            <a:avLst/>
            <a:gdLst>
              <a:gd name="T0" fmla="*/ 2147483647 w 659"/>
              <a:gd name="T1" fmla="*/ 0 h 286"/>
              <a:gd name="T2" fmla="*/ 0 w 659"/>
              <a:gd name="T3" fmla="*/ 2147483647 h 286"/>
              <a:gd name="T4" fmla="*/ 2147483647 w 659"/>
              <a:gd name="T5" fmla="*/ 2147483647 h 286"/>
              <a:gd name="T6" fmla="*/ 2147483647 w 659"/>
              <a:gd name="T7" fmla="*/ 2147483647 h 286"/>
              <a:gd name="T8" fmla="*/ 2147483647 w 659"/>
              <a:gd name="T9" fmla="*/ 2147483647 h 286"/>
              <a:gd name="T10" fmla="*/ 2147483647 w 659"/>
              <a:gd name="T11" fmla="*/ 2147483647 h 286"/>
              <a:gd name="T12" fmla="*/ 2147483647 w 659"/>
              <a:gd name="T13" fmla="*/ 2147483647 h 286"/>
              <a:gd name="T14" fmla="*/ 2147483647 w 659"/>
              <a:gd name="T15" fmla="*/ 2147483647 h 286"/>
              <a:gd name="T16" fmla="*/ 2147483647 w 659"/>
              <a:gd name="T17" fmla="*/ 2147483647 h 286"/>
              <a:gd name="T18" fmla="*/ 2147483647 w 659"/>
              <a:gd name="T19" fmla="*/ 2147483647 h 286"/>
              <a:gd name="T20" fmla="*/ 2147483647 w 659"/>
              <a:gd name="T21" fmla="*/ 2147483647 h 286"/>
              <a:gd name="T22" fmla="*/ 2147483647 w 659"/>
              <a:gd name="T23" fmla="*/ 2147483647 h 286"/>
              <a:gd name="T24" fmla="*/ 2147483647 w 659"/>
              <a:gd name="T25" fmla="*/ 2147483647 h 286"/>
              <a:gd name="T26" fmla="*/ 2147483647 w 659"/>
              <a:gd name="T27" fmla="*/ 2147483647 h 286"/>
              <a:gd name="T28" fmla="*/ 2147483647 w 659"/>
              <a:gd name="T29" fmla="*/ 0 h 28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59" h="286">
                <a:moveTo>
                  <a:pt x="7" y="0"/>
                </a:moveTo>
                <a:lnTo>
                  <a:pt x="0" y="188"/>
                </a:lnTo>
                <a:lnTo>
                  <a:pt x="148" y="192"/>
                </a:lnTo>
                <a:lnTo>
                  <a:pt x="147" y="285"/>
                </a:lnTo>
                <a:lnTo>
                  <a:pt x="346" y="282"/>
                </a:lnTo>
                <a:lnTo>
                  <a:pt x="526" y="279"/>
                </a:lnTo>
                <a:lnTo>
                  <a:pt x="658" y="282"/>
                </a:lnTo>
                <a:lnTo>
                  <a:pt x="616" y="201"/>
                </a:lnTo>
                <a:lnTo>
                  <a:pt x="588" y="127"/>
                </a:lnTo>
                <a:lnTo>
                  <a:pt x="557" y="50"/>
                </a:lnTo>
                <a:lnTo>
                  <a:pt x="482" y="1"/>
                </a:lnTo>
                <a:lnTo>
                  <a:pt x="448" y="30"/>
                </a:lnTo>
                <a:lnTo>
                  <a:pt x="407" y="9"/>
                </a:lnTo>
                <a:lnTo>
                  <a:pt x="229" y="4"/>
                </a:lnTo>
                <a:lnTo>
                  <a:pt x="7" y="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9486" name="Freeform 39"/>
          <p:cNvSpPr>
            <a:spLocks/>
          </p:cNvSpPr>
          <p:nvPr/>
        </p:nvSpPr>
        <p:spPr bwMode="auto">
          <a:xfrm>
            <a:off x="4835525" y="2689225"/>
            <a:ext cx="917575" cy="449263"/>
          </a:xfrm>
          <a:custGeom>
            <a:avLst/>
            <a:gdLst>
              <a:gd name="T0" fmla="*/ 2147483647 w 578"/>
              <a:gd name="T1" fmla="*/ 2147483647 h 283"/>
              <a:gd name="T2" fmla="*/ 2147483647 w 578"/>
              <a:gd name="T3" fmla="*/ 2147483647 h 283"/>
              <a:gd name="T4" fmla="*/ 0 w 578"/>
              <a:gd name="T5" fmla="*/ 2147483647 h 283"/>
              <a:gd name="T6" fmla="*/ 2147483647 w 578"/>
              <a:gd name="T7" fmla="*/ 2147483647 h 283"/>
              <a:gd name="T8" fmla="*/ 2147483647 w 578"/>
              <a:gd name="T9" fmla="*/ 2147483647 h 283"/>
              <a:gd name="T10" fmla="*/ 2147483647 w 578"/>
              <a:gd name="T11" fmla="*/ 2147483647 h 283"/>
              <a:gd name="T12" fmla="*/ 2147483647 w 578"/>
              <a:gd name="T13" fmla="*/ 2147483647 h 283"/>
              <a:gd name="T14" fmla="*/ 2147483647 w 578"/>
              <a:gd name="T15" fmla="*/ 2147483647 h 283"/>
              <a:gd name="T16" fmla="*/ 2147483647 w 578"/>
              <a:gd name="T17" fmla="*/ 0 h 283"/>
              <a:gd name="T18" fmla="*/ 2147483647 w 578"/>
              <a:gd name="T19" fmla="*/ 2147483647 h 283"/>
              <a:gd name="T20" fmla="*/ 2147483647 w 578"/>
              <a:gd name="T21" fmla="*/ 2147483647 h 28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78" h="283">
                <a:moveTo>
                  <a:pt x="5" y="2"/>
                </a:moveTo>
                <a:lnTo>
                  <a:pt x="4" y="165"/>
                </a:lnTo>
                <a:lnTo>
                  <a:pt x="0" y="279"/>
                </a:lnTo>
                <a:lnTo>
                  <a:pt x="577" y="282"/>
                </a:lnTo>
                <a:lnTo>
                  <a:pt x="565" y="135"/>
                </a:lnTo>
                <a:lnTo>
                  <a:pt x="565" y="80"/>
                </a:lnTo>
                <a:lnTo>
                  <a:pt x="519" y="46"/>
                </a:lnTo>
                <a:lnTo>
                  <a:pt x="533" y="16"/>
                </a:lnTo>
                <a:lnTo>
                  <a:pt x="513" y="0"/>
                </a:lnTo>
                <a:lnTo>
                  <a:pt x="251" y="2"/>
                </a:lnTo>
                <a:lnTo>
                  <a:pt x="5" y="2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Freeform 40"/>
          <p:cNvSpPr>
            <a:spLocks/>
          </p:cNvSpPr>
          <p:nvPr/>
        </p:nvSpPr>
        <p:spPr bwMode="auto">
          <a:xfrm>
            <a:off x="4710113" y="3127375"/>
            <a:ext cx="1073150" cy="496888"/>
          </a:xfrm>
          <a:custGeom>
            <a:avLst/>
            <a:gdLst>
              <a:gd name="T0" fmla="*/ 2147483647 w 676"/>
              <a:gd name="T1" fmla="*/ 0 h 313"/>
              <a:gd name="T2" fmla="*/ 0 w 676"/>
              <a:gd name="T3" fmla="*/ 2147483647 h 313"/>
              <a:gd name="T4" fmla="*/ 2147483647 w 676"/>
              <a:gd name="T5" fmla="*/ 2147483647 h 313"/>
              <a:gd name="T6" fmla="*/ 2147483647 w 676"/>
              <a:gd name="T7" fmla="*/ 2147483647 h 313"/>
              <a:gd name="T8" fmla="*/ 2147483647 w 676"/>
              <a:gd name="T9" fmla="*/ 2147483647 h 313"/>
              <a:gd name="T10" fmla="*/ 2147483647 w 676"/>
              <a:gd name="T11" fmla="*/ 2147483647 h 313"/>
              <a:gd name="T12" fmla="*/ 2147483647 w 676"/>
              <a:gd name="T13" fmla="*/ 2147483647 h 313"/>
              <a:gd name="T14" fmla="*/ 2147483647 w 676"/>
              <a:gd name="T15" fmla="*/ 2147483647 h 313"/>
              <a:gd name="T16" fmla="*/ 2147483647 w 676"/>
              <a:gd name="T17" fmla="*/ 2147483647 h 313"/>
              <a:gd name="T18" fmla="*/ 2147483647 w 676"/>
              <a:gd name="T19" fmla="*/ 2147483647 h 313"/>
              <a:gd name="T20" fmla="*/ 2147483647 w 676"/>
              <a:gd name="T21" fmla="*/ 2147483647 h 313"/>
              <a:gd name="T22" fmla="*/ 2147483647 w 676"/>
              <a:gd name="T23" fmla="*/ 2147483647 h 313"/>
              <a:gd name="T24" fmla="*/ 2147483647 w 676"/>
              <a:gd name="T25" fmla="*/ 0 h 31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76" h="313">
                <a:moveTo>
                  <a:pt x="4" y="0"/>
                </a:moveTo>
                <a:lnTo>
                  <a:pt x="0" y="55"/>
                </a:lnTo>
                <a:lnTo>
                  <a:pt x="239" y="63"/>
                </a:lnTo>
                <a:lnTo>
                  <a:pt x="240" y="241"/>
                </a:lnTo>
                <a:lnTo>
                  <a:pt x="363" y="290"/>
                </a:lnTo>
                <a:lnTo>
                  <a:pt x="397" y="273"/>
                </a:lnTo>
                <a:lnTo>
                  <a:pt x="475" y="312"/>
                </a:lnTo>
                <a:lnTo>
                  <a:pt x="526" y="310"/>
                </a:lnTo>
                <a:lnTo>
                  <a:pt x="619" y="273"/>
                </a:lnTo>
                <a:lnTo>
                  <a:pt x="675" y="309"/>
                </a:lnTo>
                <a:lnTo>
                  <a:pt x="675" y="117"/>
                </a:lnTo>
                <a:lnTo>
                  <a:pt x="658" y="4"/>
                </a:lnTo>
                <a:lnTo>
                  <a:pt x="4" y="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Freeform 41"/>
          <p:cNvSpPr>
            <a:spLocks/>
          </p:cNvSpPr>
          <p:nvPr/>
        </p:nvSpPr>
        <p:spPr bwMode="auto">
          <a:xfrm>
            <a:off x="5761038" y="3151188"/>
            <a:ext cx="604837" cy="542925"/>
          </a:xfrm>
          <a:custGeom>
            <a:avLst/>
            <a:gdLst>
              <a:gd name="T0" fmla="*/ 0 w 381"/>
              <a:gd name="T1" fmla="*/ 2147483647 h 342"/>
              <a:gd name="T2" fmla="*/ 2147483647 w 381"/>
              <a:gd name="T3" fmla="*/ 2147483647 h 342"/>
              <a:gd name="T4" fmla="*/ 2147483647 w 381"/>
              <a:gd name="T5" fmla="*/ 0 h 342"/>
              <a:gd name="T6" fmla="*/ 2147483647 w 381"/>
              <a:gd name="T7" fmla="*/ 2147483647 h 342"/>
              <a:gd name="T8" fmla="*/ 2147483647 w 381"/>
              <a:gd name="T9" fmla="*/ 2147483647 h 342"/>
              <a:gd name="T10" fmla="*/ 2147483647 w 381"/>
              <a:gd name="T11" fmla="*/ 2147483647 h 342"/>
              <a:gd name="T12" fmla="*/ 2147483647 w 381"/>
              <a:gd name="T13" fmla="*/ 2147483647 h 342"/>
              <a:gd name="T14" fmla="*/ 2147483647 w 381"/>
              <a:gd name="T15" fmla="*/ 2147483647 h 342"/>
              <a:gd name="T16" fmla="*/ 2147483647 w 381"/>
              <a:gd name="T17" fmla="*/ 2147483647 h 342"/>
              <a:gd name="T18" fmla="*/ 2147483647 w 381"/>
              <a:gd name="T19" fmla="*/ 2147483647 h 342"/>
              <a:gd name="T20" fmla="*/ 2147483647 w 381"/>
              <a:gd name="T21" fmla="*/ 2147483647 h 342"/>
              <a:gd name="T22" fmla="*/ 2147483647 w 381"/>
              <a:gd name="T23" fmla="*/ 2147483647 h 342"/>
              <a:gd name="T24" fmla="*/ 2147483647 w 381"/>
              <a:gd name="T25" fmla="*/ 2147483647 h 342"/>
              <a:gd name="T26" fmla="*/ 2147483647 w 381"/>
              <a:gd name="T27" fmla="*/ 2147483647 h 342"/>
              <a:gd name="T28" fmla="*/ 2147483647 w 381"/>
              <a:gd name="T29" fmla="*/ 2147483647 h 342"/>
              <a:gd name="T30" fmla="*/ 0 w 381"/>
              <a:gd name="T31" fmla="*/ 2147483647 h 3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81" h="342">
                <a:moveTo>
                  <a:pt x="0" y="31"/>
                </a:moveTo>
                <a:lnTo>
                  <a:pt x="149" y="13"/>
                </a:lnTo>
                <a:lnTo>
                  <a:pt x="334" y="0"/>
                </a:lnTo>
                <a:lnTo>
                  <a:pt x="324" y="44"/>
                </a:lnTo>
                <a:lnTo>
                  <a:pt x="365" y="35"/>
                </a:lnTo>
                <a:lnTo>
                  <a:pt x="380" y="64"/>
                </a:lnTo>
                <a:lnTo>
                  <a:pt x="337" y="92"/>
                </a:lnTo>
                <a:lnTo>
                  <a:pt x="347" y="140"/>
                </a:lnTo>
                <a:lnTo>
                  <a:pt x="303" y="218"/>
                </a:lnTo>
                <a:lnTo>
                  <a:pt x="271" y="267"/>
                </a:lnTo>
                <a:lnTo>
                  <a:pt x="289" y="330"/>
                </a:lnTo>
                <a:lnTo>
                  <a:pt x="55" y="341"/>
                </a:lnTo>
                <a:lnTo>
                  <a:pt x="53" y="302"/>
                </a:lnTo>
                <a:lnTo>
                  <a:pt x="7" y="294"/>
                </a:lnTo>
                <a:lnTo>
                  <a:pt x="7" y="92"/>
                </a:lnTo>
                <a:lnTo>
                  <a:pt x="0" y="31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9489" name="Freeform 42"/>
          <p:cNvSpPr>
            <a:spLocks/>
          </p:cNvSpPr>
          <p:nvPr/>
        </p:nvSpPr>
        <p:spPr bwMode="auto">
          <a:xfrm>
            <a:off x="5848350" y="3675063"/>
            <a:ext cx="735013" cy="565150"/>
          </a:xfrm>
          <a:custGeom>
            <a:avLst/>
            <a:gdLst>
              <a:gd name="T0" fmla="*/ 0 w 463"/>
              <a:gd name="T1" fmla="*/ 2147483647 h 356"/>
              <a:gd name="T2" fmla="*/ 2147483647 w 463"/>
              <a:gd name="T3" fmla="*/ 0 h 356"/>
              <a:gd name="T4" fmla="*/ 2147483647 w 463"/>
              <a:gd name="T5" fmla="*/ 2147483647 h 356"/>
              <a:gd name="T6" fmla="*/ 2147483647 w 463"/>
              <a:gd name="T7" fmla="*/ 2147483647 h 356"/>
              <a:gd name="T8" fmla="*/ 2147483647 w 463"/>
              <a:gd name="T9" fmla="*/ 2147483647 h 356"/>
              <a:gd name="T10" fmla="*/ 2147483647 w 463"/>
              <a:gd name="T11" fmla="*/ 2147483647 h 356"/>
              <a:gd name="T12" fmla="*/ 2147483647 w 463"/>
              <a:gd name="T13" fmla="*/ 2147483647 h 356"/>
              <a:gd name="T14" fmla="*/ 2147483647 w 463"/>
              <a:gd name="T15" fmla="*/ 2147483647 h 356"/>
              <a:gd name="T16" fmla="*/ 2147483647 w 463"/>
              <a:gd name="T17" fmla="*/ 2147483647 h 356"/>
              <a:gd name="T18" fmla="*/ 2147483647 w 463"/>
              <a:gd name="T19" fmla="*/ 2147483647 h 356"/>
              <a:gd name="T20" fmla="*/ 2147483647 w 463"/>
              <a:gd name="T21" fmla="*/ 2147483647 h 356"/>
              <a:gd name="T22" fmla="*/ 2147483647 w 463"/>
              <a:gd name="T23" fmla="*/ 2147483647 h 356"/>
              <a:gd name="T24" fmla="*/ 2147483647 w 463"/>
              <a:gd name="T25" fmla="*/ 2147483647 h 356"/>
              <a:gd name="T26" fmla="*/ 2147483647 w 463"/>
              <a:gd name="T27" fmla="*/ 2147483647 h 356"/>
              <a:gd name="T28" fmla="*/ 2147483647 w 463"/>
              <a:gd name="T29" fmla="*/ 2147483647 h 356"/>
              <a:gd name="T30" fmla="*/ 2147483647 w 463"/>
              <a:gd name="T31" fmla="*/ 2147483647 h 356"/>
              <a:gd name="T32" fmla="*/ 2147483647 w 463"/>
              <a:gd name="T33" fmla="*/ 2147483647 h 356"/>
              <a:gd name="T34" fmla="*/ 2147483647 w 463"/>
              <a:gd name="T35" fmla="*/ 2147483647 h 356"/>
              <a:gd name="T36" fmla="*/ 2147483647 w 463"/>
              <a:gd name="T37" fmla="*/ 2147483647 h 356"/>
              <a:gd name="T38" fmla="*/ 2147483647 w 463"/>
              <a:gd name="T39" fmla="*/ 2147483647 h 356"/>
              <a:gd name="T40" fmla="*/ 2147483647 w 463"/>
              <a:gd name="T41" fmla="*/ 2147483647 h 356"/>
              <a:gd name="T42" fmla="*/ 2147483647 w 463"/>
              <a:gd name="T43" fmla="*/ 2147483647 h 356"/>
              <a:gd name="T44" fmla="*/ 2147483647 w 463"/>
              <a:gd name="T45" fmla="*/ 2147483647 h 356"/>
              <a:gd name="T46" fmla="*/ 2147483647 w 463"/>
              <a:gd name="T47" fmla="*/ 2147483647 h 356"/>
              <a:gd name="T48" fmla="*/ 2147483647 w 463"/>
              <a:gd name="T49" fmla="*/ 2147483647 h 356"/>
              <a:gd name="T50" fmla="*/ 2147483647 w 463"/>
              <a:gd name="T51" fmla="*/ 2147483647 h 356"/>
              <a:gd name="T52" fmla="*/ 2147483647 w 463"/>
              <a:gd name="T53" fmla="*/ 2147483647 h 356"/>
              <a:gd name="T54" fmla="*/ 2147483647 w 463"/>
              <a:gd name="T55" fmla="*/ 2147483647 h 356"/>
              <a:gd name="T56" fmla="*/ 2147483647 w 463"/>
              <a:gd name="T57" fmla="*/ 2147483647 h 356"/>
              <a:gd name="T58" fmla="*/ 2147483647 w 463"/>
              <a:gd name="T59" fmla="*/ 2147483647 h 356"/>
              <a:gd name="T60" fmla="*/ 2147483647 w 463"/>
              <a:gd name="T61" fmla="*/ 2147483647 h 356"/>
              <a:gd name="T62" fmla="*/ 2147483647 w 463"/>
              <a:gd name="T63" fmla="*/ 2147483647 h 356"/>
              <a:gd name="T64" fmla="*/ 2147483647 w 463"/>
              <a:gd name="T65" fmla="*/ 2147483647 h 356"/>
              <a:gd name="T66" fmla="*/ 2147483647 w 463"/>
              <a:gd name="T67" fmla="*/ 2147483647 h 356"/>
              <a:gd name="T68" fmla="*/ 0 w 463"/>
              <a:gd name="T69" fmla="*/ 2147483647 h 35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63" h="356">
                <a:moveTo>
                  <a:pt x="0" y="7"/>
                </a:moveTo>
                <a:lnTo>
                  <a:pt x="232" y="0"/>
                </a:lnTo>
                <a:lnTo>
                  <a:pt x="273" y="73"/>
                </a:lnTo>
                <a:lnTo>
                  <a:pt x="238" y="158"/>
                </a:lnTo>
                <a:lnTo>
                  <a:pt x="226" y="197"/>
                </a:lnTo>
                <a:lnTo>
                  <a:pt x="382" y="181"/>
                </a:lnTo>
                <a:lnTo>
                  <a:pt x="392" y="238"/>
                </a:lnTo>
                <a:lnTo>
                  <a:pt x="345" y="232"/>
                </a:lnTo>
                <a:lnTo>
                  <a:pt x="324" y="257"/>
                </a:lnTo>
                <a:lnTo>
                  <a:pt x="348" y="273"/>
                </a:lnTo>
                <a:lnTo>
                  <a:pt x="391" y="254"/>
                </a:lnTo>
                <a:lnTo>
                  <a:pt x="392" y="281"/>
                </a:lnTo>
                <a:lnTo>
                  <a:pt x="415" y="258"/>
                </a:lnTo>
                <a:lnTo>
                  <a:pt x="432" y="258"/>
                </a:lnTo>
                <a:lnTo>
                  <a:pt x="412" y="306"/>
                </a:lnTo>
                <a:lnTo>
                  <a:pt x="450" y="314"/>
                </a:lnTo>
                <a:lnTo>
                  <a:pt x="462" y="339"/>
                </a:lnTo>
                <a:lnTo>
                  <a:pt x="445" y="347"/>
                </a:lnTo>
                <a:lnTo>
                  <a:pt x="420" y="331"/>
                </a:lnTo>
                <a:lnTo>
                  <a:pt x="378" y="319"/>
                </a:lnTo>
                <a:lnTo>
                  <a:pt x="388" y="350"/>
                </a:lnTo>
                <a:lnTo>
                  <a:pt x="365" y="355"/>
                </a:lnTo>
                <a:lnTo>
                  <a:pt x="347" y="326"/>
                </a:lnTo>
                <a:lnTo>
                  <a:pt x="336" y="344"/>
                </a:lnTo>
                <a:lnTo>
                  <a:pt x="267" y="344"/>
                </a:lnTo>
                <a:lnTo>
                  <a:pt x="267" y="326"/>
                </a:lnTo>
                <a:lnTo>
                  <a:pt x="242" y="306"/>
                </a:lnTo>
                <a:lnTo>
                  <a:pt x="191" y="303"/>
                </a:lnTo>
                <a:lnTo>
                  <a:pt x="233" y="326"/>
                </a:lnTo>
                <a:lnTo>
                  <a:pt x="174" y="339"/>
                </a:lnTo>
                <a:lnTo>
                  <a:pt x="80" y="322"/>
                </a:lnTo>
                <a:lnTo>
                  <a:pt x="45" y="326"/>
                </a:lnTo>
                <a:lnTo>
                  <a:pt x="57" y="207"/>
                </a:lnTo>
                <a:lnTo>
                  <a:pt x="1" y="114"/>
                </a:lnTo>
                <a:lnTo>
                  <a:pt x="0" y="7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Freeform 43"/>
          <p:cNvSpPr>
            <a:spLocks/>
          </p:cNvSpPr>
          <p:nvPr/>
        </p:nvSpPr>
        <p:spPr bwMode="auto">
          <a:xfrm>
            <a:off x="5343525" y="1284288"/>
            <a:ext cx="822325" cy="889000"/>
          </a:xfrm>
          <a:custGeom>
            <a:avLst/>
            <a:gdLst>
              <a:gd name="T0" fmla="*/ 0 w 518"/>
              <a:gd name="T1" fmla="*/ 2147483647 h 560"/>
              <a:gd name="T2" fmla="*/ 2147483647 w 518"/>
              <a:gd name="T3" fmla="*/ 2147483647 h 560"/>
              <a:gd name="T4" fmla="*/ 2147483647 w 518"/>
              <a:gd name="T5" fmla="*/ 0 h 560"/>
              <a:gd name="T6" fmla="*/ 2147483647 w 518"/>
              <a:gd name="T7" fmla="*/ 2147483647 h 560"/>
              <a:gd name="T8" fmla="*/ 2147483647 w 518"/>
              <a:gd name="T9" fmla="*/ 2147483647 h 560"/>
              <a:gd name="T10" fmla="*/ 2147483647 w 518"/>
              <a:gd name="T11" fmla="*/ 2147483647 h 560"/>
              <a:gd name="T12" fmla="*/ 2147483647 w 518"/>
              <a:gd name="T13" fmla="*/ 2147483647 h 560"/>
              <a:gd name="T14" fmla="*/ 2147483647 w 518"/>
              <a:gd name="T15" fmla="*/ 2147483647 h 560"/>
              <a:gd name="T16" fmla="*/ 2147483647 w 518"/>
              <a:gd name="T17" fmla="*/ 2147483647 h 560"/>
              <a:gd name="T18" fmla="*/ 2147483647 w 518"/>
              <a:gd name="T19" fmla="*/ 2147483647 h 560"/>
              <a:gd name="T20" fmla="*/ 2147483647 w 518"/>
              <a:gd name="T21" fmla="*/ 2147483647 h 560"/>
              <a:gd name="T22" fmla="*/ 2147483647 w 518"/>
              <a:gd name="T23" fmla="*/ 2147483647 h 560"/>
              <a:gd name="T24" fmla="*/ 2147483647 w 518"/>
              <a:gd name="T25" fmla="*/ 2147483647 h 560"/>
              <a:gd name="T26" fmla="*/ 2147483647 w 518"/>
              <a:gd name="T27" fmla="*/ 2147483647 h 560"/>
              <a:gd name="T28" fmla="*/ 2147483647 w 518"/>
              <a:gd name="T29" fmla="*/ 2147483647 h 560"/>
              <a:gd name="T30" fmla="*/ 2147483647 w 518"/>
              <a:gd name="T31" fmla="*/ 2147483647 h 560"/>
              <a:gd name="T32" fmla="*/ 2147483647 w 518"/>
              <a:gd name="T33" fmla="*/ 2147483647 h 560"/>
              <a:gd name="T34" fmla="*/ 2147483647 w 518"/>
              <a:gd name="T35" fmla="*/ 2147483647 h 560"/>
              <a:gd name="T36" fmla="*/ 2147483647 w 518"/>
              <a:gd name="T37" fmla="*/ 2147483647 h 560"/>
              <a:gd name="T38" fmla="*/ 2147483647 w 518"/>
              <a:gd name="T39" fmla="*/ 2147483647 h 560"/>
              <a:gd name="T40" fmla="*/ 2147483647 w 518"/>
              <a:gd name="T41" fmla="*/ 2147483647 h 560"/>
              <a:gd name="T42" fmla="*/ 2147483647 w 518"/>
              <a:gd name="T43" fmla="*/ 2147483647 h 560"/>
              <a:gd name="T44" fmla="*/ 2147483647 w 518"/>
              <a:gd name="T45" fmla="*/ 2147483647 h 560"/>
              <a:gd name="T46" fmla="*/ 2147483647 w 518"/>
              <a:gd name="T47" fmla="*/ 2147483647 h 560"/>
              <a:gd name="T48" fmla="*/ 2147483647 w 518"/>
              <a:gd name="T49" fmla="*/ 2147483647 h 560"/>
              <a:gd name="T50" fmla="*/ 2147483647 w 518"/>
              <a:gd name="T51" fmla="*/ 2147483647 h 560"/>
              <a:gd name="T52" fmla="*/ 2147483647 w 518"/>
              <a:gd name="T53" fmla="*/ 2147483647 h 560"/>
              <a:gd name="T54" fmla="*/ 2147483647 w 518"/>
              <a:gd name="T55" fmla="*/ 2147483647 h 560"/>
              <a:gd name="T56" fmla="*/ 2147483647 w 518"/>
              <a:gd name="T57" fmla="*/ 2147483647 h 560"/>
              <a:gd name="T58" fmla="*/ 2147483647 w 518"/>
              <a:gd name="T59" fmla="*/ 2147483647 h 560"/>
              <a:gd name="T60" fmla="*/ 0 w 518"/>
              <a:gd name="T61" fmla="*/ 2147483647 h 56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8" h="560">
                <a:moveTo>
                  <a:pt x="0" y="43"/>
                </a:moveTo>
                <a:lnTo>
                  <a:pt x="135" y="43"/>
                </a:lnTo>
                <a:lnTo>
                  <a:pt x="134" y="0"/>
                </a:lnTo>
                <a:lnTo>
                  <a:pt x="163" y="12"/>
                </a:lnTo>
                <a:lnTo>
                  <a:pt x="169" y="46"/>
                </a:lnTo>
                <a:lnTo>
                  <a:pt x="234" y="83"/>
                </a:lnTo>
                <a:lnTo>
                  <a:pt x="254" y="66"/>
                </a:lnTo>
                <a:lnTo>
                  <a:pt x="292" y="66"/>
                </a:lnTo>
                <a:lnTo>
                  <a:pt x="322" y="97"/>
                </a:lnTo>
                <a:lnTo>
                  <a:pt x="341" y="86"/>
                </a:lnTo>
                <a:lnTo>
                  <a:pt x="398" y="99"/>
                </a:lnTo>
                <a:lnTo>
                  <a:pt x="417" y="76"/>
                </a:lnTo>
                <a:lnTo>
                  <a:pt x="453" y="94"/>
                </a:lnTo>
                <a:lnTo>
                  <a:pt x="517" y="91"/>
                </a:lnTo>
                <a:lnTo>
                  <a:pt x="413" y="160"/>
                </a:lnTo>
                <a:lnTo>
                  <a:pt x="362" y="221"/>
                </a:lnTo>
                <a:lnTo>
                  <a:pt x="373" y="309"/>
                </a:lnTo>
                <a:lnTo>
                  <a:pt x="337" y="346"/>
                </a:lnTo>
                <a:lnTo>
                  <a:pt x="351" y="372"/>
                </a:lnTo>
                <a:lnTo>
                  <a:pt x="351" y="438"/>
                </a:lnTo>
                <a:lnTo>
                  <a:pt x="387" y="438"/>
                </a:lnTo>
                <a:lnTo>
                  <a:pt x="439" y="485"/>
                </a:lnTo>
                <a:lnTo>
                  <a:pt x="460" y="543"/>
                </a:lnTo>
                <a:lnTo>
                  <a:pt x="94" y="559"/>
                </a:lnTo>
                <a:lnTo>
                  <a:pt x="96" y="403"/>
                </a:lnTo>
                <a:lnTo>
                  <a:pt x="63" y="370"/>
                </a:lnTo>
                <a:lnTo>
                  <a:pt x="74" y="329"/>
                </a:lnTo>
                <a:lnTo>
                  <a:pt x="85" y="306"/>
                </a:lnTo>
                <a:lnTo>
                  <a:pt x="63" y="198"/>
                </a:lnTo>
                <a:lnTo>
                  <a:pt x="32" y="127"/>
                </a:lnTo>
                <a:lnTo>
                  <a:pt x="0" y="43"/>
                </a:lnTo>
              </a:path>
            </a:pathLst>
          </a:custGeom>
          <a:solidFill>
            <a:srgbClr val="0000FF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9491" name="Freeform 44"/>
          <p:cNvSpPr>
            <a:spLocks/>
          </p:cNvSpPr>
          <p:nvPr/>
        </p:nvSpPr>
        <p:spPr bwMode="auto">
          <a:xfrm>
            <a:off x="5867400" y="1600200"/>
            <a:ext cx="609600" cy="762000"/>
          </a:xfrm>
          <a:custGeom>
            <a:avLst/>
            <a:gdLst>
              <a:gd name="T0" fmla="*/ 2147483647 w 393"/>
              <a:gd name="T1" fmla="*/ 2147483647 h 440"/>
              <a:gd name="T2" fmla="*/ 2147483647 w 393"/>
              <a:gd name="T3" fmla="*/ 2147483647 h 440"/>
              <a:gd name="T4" fmla="*/ 2147483647 w 393"/>
              <a:gd name="T5" fmla="*/ 2147483647 h 440"/>
              <a:gd name="T6" fmla="*/ 2147483647 w 393"/>
              <a:gd name="T7" fmla="*/ 0 h 440"/>
              <a:gd name="T8" fmla="*/ 2147483647 w 393"/>
              <a:gd name="T9" fmla="*/ 2147483647 h 440"/>
              <a:gd name="T10" fmla="*/ 2147483647 w 393"/>
              <a:gd name="T11" fmla="*/ 2147483647 h 440"/>
              <a:gd name="T12" fmla="*/ 2147483647 w 393"/>
              <a:gd name="T13" fmla="*/ 2147483647 h 440"/>
              <a:gd name="T14" fmla="*/ 2147483647 w 393"/>
              <a:gd name="T15" fmla="*/ 2147483647 h 440"/>
              <a:gd name="T16" fmla="*/ 2147483647 w 393"/>
              <a:gd name="T17" fmla="*/ 2147483647 h 440"/>
              <a:gd name="T18" fmla="*/ 2147483647 w 393"/>
              <a:gd name="T19" fmla="*/ 2147483647 h 440"/>
              <a:gd name="T20" fmla="*/ 2147483647 w 393"/>
              <a:gd name="T21" fmla="*/ 2147483647 h 440"/>
              <a:gd name="T22" fmla="*/ 2147483647 w 393"/>
              <a:gd name="T23" fmla="*/ 2147483647 h 440"/>
              <a:gd name="T24" fmla="*/ 2147483647 w 393"/>
              <a:gd name="T25" fmla="*/ 2147483647 h 440"/>
              <a:gd name="T26" fmla="*/ 2147483647 w 393"/>
              <a:gd name="T27" fmla="*/ 2147483647 h 440"/>
              <a:gd name="T28" fmla="*/ 2147483647 w 393"/>
              <a:gd name="T29" fmla="*/ 2147483647 h 440"/>
              <a:gd name="T30" fmla="*/ 2147483647 w 393"/>
              <a:gd name="T31" fmla="*/ 2147483647 h 440"/>
              <a:gd name="T32" fmla="*/ 2147483647 w 393"/>
              <a:gd name="T33" fmla="*/ 2147483647 h 440"/>
              <a:gd name="T34" fmla="*/ 2147483647 w 393"/>
              <a:gd name="T35" fmla="*/ 2147483647 h 440"/>
              <a:gd name="T36" fmla="*/ 2147483647 w 393"/>
              <a:gd name="T37" fmla="*/ 2147483647 h 440"/>
              <a:gd name="T38" fmla="*/ 2147483647 w 393"/>
              <a:gd name="T39" fmla="*/ 2147483647 h 440"/>
              <a:gd name="T40" fmla="*/ 2147483647 w 393"/>
              <a:gd name="T41" fmla="*/ 2147483647 h 440"/>
              <a:gd name="T42" fmla="*/ 2147483647 w 393"/>
              <a:gd name="T43" fmla="*/ 2147483647 h 440"/>
              <a:gd name="T44" fmla="*/ 2147483647 w 393"/>
              <a:gd name="T45" fmla="*/ 2147483647 h 440"/>
              <a:gd name="T46" fmla="*/ 2147483647 w 393"/>
              <a:gd name="T47" fmla="*/ 2147483647 h 440"/>
              <a:gd name="T48" fmla="*/ 2147483647 w 393"/>
              <a:gd name="T49" fmla="*/ 2147483647 h 440"/>
              <a:gd name="T50" fmla="*/ 2147483647 w 393"/>
              <a:gd name="T51" fmla="*/ 2147483647 h 440"/>
              <a:gd name="T52" fmla="*/ 2147483647 w 393"/>
              <a:gd name="T53" fmla="*/ 2147483647 h 440"/>
              <a:gd name="T54" fmla="*/ 2147483647 w 393"/>
              <a:gd name="T55" fmla="*/ 2147483647 h 440"/>
              <a:gd name="T56" fmla="*/ 2147483647 w 393"/>
              <a:gd name="T57" fmla="*/ 2147483647 h 440"/>
              <a:gd name="T58" fmla="*/ 2147483647 w 393"/>
              <a:gd name="T59" fmla="*/ 2147483647 h 440"/>
              <a:gd name="T60" fmla="*/ 2147483647 w 393"/>
              <a:gd name="T61" fmla="*/ 2147483647 h 440"/>
              <a:gd name="T62" fmla="*/ 2147483647 w 393"/>
              <a:gd name="T63" fmla="*/ 2147483647 h 440"/>
              <a:gd name="T64" fmla="*/ 2147483647 w 393"/>
              <a:gd name="T65" fmla="*/ 2147483647 h 440"/>
              <a:gd name="T66" fmla="*/ 0 w 393"/>
              <a:gd name="T67" fmla="*/ 2147483647 h 440"/>
              <a:gd name="T68" fmla="*/ 2147483647 w 393"/>
              <a:gd name="T69" fmla="*/ 2147483647 h 440"/>
              <a:gd name="T70" fmla="*/ 2147483647 w 393"/>
              <a:gd name="T71" fmla="*/ 2147483647 h 44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93" h="440">
                <a:moveTo>
                  <a:pt x="27" y="30"/>
                </a:moveTo>
                <a:lnTo>
                  <a:pt x="57" y="25"/>
                </a:lnTo>
                <a:lnTo>
                  <a:pt x="84" y="25"/>
                </a:lnTo>
                <a:lnTo>
                  <a:pt x="101" y="0"/>
                </a:lnTo>
                <a:lnTo>
                  <a:pt x="114" y="32"/>
                </a:lnTo>
                <a:lnTo>
                  <a:pt x="156" y="32"/>
                </a:lnTo>
                <a:lnTo>
                  <a:pt x="178" y="62"/>
                </a:lnTo>
                <a:lnTo>
                  <a:pt x="222" y="54"/>
                </a:lnTo>
                <a:lnTo>
                  <a:pt x="252" y="73"/>
                </a:lnTo>
                <a:lnTo>
                  <a:pt x="307" y="86"/>
                </a:lnTo>
                <a:lnTo>
                  <a:pt x="316" y="109"/>
                </a:lnTo>
                <a:lnTo>
                  <a:pt x="345" y="111"/>
                </a:lnTo>
                <a:lnTo>
                  <a:pt x="336" y="134"/>
                </a:lnTo>
                <a:lnTo>
                  <a:pt x="346" y="160"/>
                </a:lnTo>
                <a:lnTo>
                  <a:pt x="328" y="193"/>
                </a:lnTo>
                <a:lnTo>
                  <a:pt x="341" y="199"/>
                </a:lnTo>
                <a:lnTo>
                  <a:pt x="371" y="164"/>
                </a:lnTo>
                <a:lnTo>
                  <a:pt x="371" y="152"/>
                </a:lnTo>
                <a:lnTo>
                  <a:pt x="383" y="147"/>
                </a:lnTo>
                <a:lnTo>
                  <a:pt x="392" y="164"/>
                </a:lnTo>
                <a:lnTo>
                  <a:pt x="368" y="188"/>
                </a:lnTo>
                <a:lnTo>
                  <a:pt x="357" y="244"/>
                </a:lnTo>
                <a:lnTo>
                  <a:pt x="357" y="338"/>
                </a:lnTo>
                <a:lnTo>
                  <a:pt x="371" y="354"/>
                </a:lnTo>
                <a:lnTo>
                  <a:pt x="366" y="411"/>
                </a:lnTo>
                <a:lnTo>
                  <a:pt x="180" y="439"/>
                </a:lnTo>
                <a:lnTo>
                  <a:pt x="133" y="411"/>
                </a:lnTo>
                <a:lnTo>
                  <a:pt x="144" y="379"/>
                </a:lnTo>
                <a:lnTo>
                  <a:pt x="121" y="341"/>
                </a:lnTo>
                <a:lnTo>
                  <a:pt x="101" y="293"/>
                </a:lnTo>
                <a:lnTo>
                  <a:pt x="49" y="245"/>
                </a:lnTo>
                <a:lnTo>
                  <a:pt x="16" y="245"/>
                </a:lnTo>
                <a:lnTo>
                  <a:pt x="16" y="180"/>
                </a:lnTo>
                <a:lnTo>
                  <a:pt x="0" y="156"/>
                </a:lnTo>
                <a:lnTo>
                  <a:pt x="36" y="117"/>
                </a:lnTo>
                <a:lnTo>
                  <a:pt x="27" y="30"/>
                </a:lnTo>
              </a:path>
            </a:pathLst>
          </a:custGeom>
          <a:solidFill>
            <a:srgbClr val="0000FF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Freeform 45"/>
          <p:cNvSpPr>
            <a:spLocks/>
          </p:cNvSpPr>
          <p:nvPr/>
        </p:nvSpPr>
        <p:spPr bwMode="auto">
          <a:xfrm>
            <a:off x="5486400" y="2144713"/>
            <a:ext cx="762000" cy="446087"/>
          </a:xfrm>
          <a:custGeom>
            <a:avLst/>
            <a:gdLst>
              <a:gd name="T0" fmla="*/ 2147483647 w 457"/>
              <a:gd name="T1" fmla="*/ 2147483647 h 283"/>
              <a:gd name="T2" fmla="*/ 0 w 457"/>
              <a:gd name="T3" fmla="*/ 2147483647 h 283"/>
              <a:gd name="T4" fmla="*/ 2147483647 w 457"/>
              <a:gd name="T5" fmla="*/ 2147483647 h 283"/>
              <a:gd name="T6" fmla="*/ 2147483647 w 457"/>
              <a:gd name="T7" fmla="*/ 2147483647 h 283"/>
              <a:gd name="T8" fmla="*/ 2147483647 w 457"/>
              <a:gd name="T9" fmla="*/ 2147483647 h 283"/>
              <a:gd name="T10" fmla="*/ 2147483647 w 457"/>
              <a:gd name="T11" fmla="*/ 2147483647 h 283"/>
              <a:gd name="T12" fmla="*/ 2147483647 w 457"/>
              <a:gd name="T13" fmla="*/ 2147483647 h 283"/>
              <a:gd name="T14" fmla="*/ 2147483647 w 457"/>
              <a:gd name="T15" fmla="*/ 2147483647 h 283"/>
              <a:gd name="T16" fmla="*/ 2147483647 w 457"/>
              <a:gd name="T17" fmla="*/ 2147483647 h 283"/>
              <a:gd name="T18" fmla="*/ 2147483647 w 457"/>
              <a:gd name="T19" fmla="*/ 2147483647 h 283"/>
              <a:gd name="T20" fmla="*/ 2147483647 w 457"/>
              <a:gd name="T21" fmla="*/ 2147483647 h 283"/>
              <a:gd name="T22" fmla="*/ 2147483647 w 457"/>
              <a:gd name="T23" fmla="*/ 2147483647 h 283"/>
              <a:gd name="T24" fmla="*/ 2147483647 w 457"/>
              <a:gd name="T25" fmla="*/ 2147483647 h 283"/>
              <a:gd name="T26" fmla="*/ 2147483647 w 457"/>
              <a:gd name="T27" fmla="*/ 2147483647 h 283"/>
              <a:gd name="T28" fmla="*/ 2147483647 w 457"/>
              <a:gd name="T29" fmla="*/ 0 h 283"/>
              <a:gd name="T30" fmla="*/ 2147483647 w 457"/>
              <a:gd name="T31" fmla="*/ 2147483647 h 283"/>
              <a:gd name="T32" fmla="*/ 2147483647 w 457"/>
              <a:gd name="T33" fmla="*/ 2147483647 h 283"/>
              <a:gd name="T34" fmla="*/ 2147483647 w 457"/>
              <a:gd name="T35" fmla="*/ 2147483647 h 28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57" h="283">
                <a:moveTo>
                  <a:pt x="6" y="14"/>
                </a:moveTo>
                <a:lnTo>
                  <a:pt x="0" y="62"/>
                </a:lnTo>
                <a:lnTo>
                  <a:pt x="9" y="115"/>
                </a:lnTo>
                <a:lnTo>
                  <a:pt x="52" y="223"/>
                </a:lnTo>
                <a:lnTo>
                  <a:pt x="76" y="282"/>
                </a:lnTo>
                <a:lnTo>
                  <a:pt x="344" y="268"/>
                </a:lnTo>
                <a:lnTo>
                  <a:pt x="387" y="282"/>
                </a:lnTo>
                <a:lnTo>
                  <a:pt x="414" y="226"/>
                </a:lnTo>
                <a:lnTo>
                  <a:pt x="405" y="186"/>
                </a:lnTo>
                <a:lnTo>
                  <a:pt x="450" y="178"/>
                </a:lnTo>
                <a:lnTo>
                  <a:pt x="456" y="116"/>
                </a:lnTo>
                <a:lnTo>
                  <a:pt x="428" y="89"/>
                </a:lnTo>
                <a:lnTo>
                  <a:pt x="382" y="62"/>
                </a:lnTo>
                <a:lnTo>
                  <a:pt x="392" y="27"/>
                </a:lnTo>
                <a:lnTo>
                  <a:pt x="373" y="0"/>
                </a:lnTo>
                <a:lnTo>
                  <a:pt x="272" y="4"/>
                </a:lnTo>
                <a:lnTo>
                  <a:pt x="171" y="7"/>
                </a:lnTo>
                <a:lnTo>
                  <a:pt x="6" y="14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Freeform 46"/>
          <p:cNvSpPr>
            <a:spLocks/>
          </p:cNvSpPr>
          <p:nvPr/>
        </p:nvSpPr>
        <p:spPr bwMode="auto">
          <a:xfrm>
            <a:off x="6119813" y="1550988"/>
            <a:ext cx="668337" cy="277812"/>
          </a:xfrm>
          <a:custGeom>
            <a:avLst/>
            <a:gdLst>
              <a:gd name="T0" fmla="*/ 0 w 421"/>
              <a:gd name="T1" fmla="*/ 2147483647 h 175"/>
              <a:gd name="T2" fmla="*/ 2147483647 w 421"/>
              <a:gd name="T3" fmla="*/ 0 h 175"/>
              <a:gd name="T4" fmla="*/ 2147483647 w 421"/>
              <a:gd name="T5" fmla="*/ 2147483647 h 175"/>
              <a:gd name="T6" fmla="*/ 2147483647 w 421"/>
              <a:gd name="T7" fmla="*/ 2147483647 h 175"/>
              <a:gd name="T8" fmla="*/ 2147483647 w 421"/>
              <a:gd name="T9" fmla="*/ 2147483647 h 175"/>
              <a:gd name="T10" fmla="*/ 2147483647 w 421"/>
              <a:gd name="T11" fmla="*/ 2147483647 h 175"/>
              <a:gd name="T12" fmla="*/ 2147483647 w 421"/>
              <a:gd name="T13" fmla="*/ 2147483647 h 175"/>
              <a:gd name="T14" fmla="*/ 2147483647 w 421"/>
              <a:gd name="T15" fmla="*/ 2147483647 h 175"/>
              <a:gd name="T16" fmla="*/ 2147483647 w 421"/>
              <a:gd name="T17" fmla="*/ 2147483647 h 175"/>
              <a:gd name="T18" fmla="*/ 2147483647 w 421"/>
              <a:gd name="T19" fmla="*/ 2147483647 h 175"/>
              <a:gd name="T20" fmla="*/ 2147483647 w 421"/>
              <a:gd name="T21" fmla="*/ 2147483647 h 175"/>
              <a:gd name="T22" fmla="*/ 2147483647 w 421"/>
              <a:gd name="T23" fmla="*/ 2147483647 h 175"/>
              <a:gd name="T24" fmla="*/ 2147483647 w 421"/>
              <a:gd name="T25" fmla="*/ 2147483647 h 175"/>
              <a:gd name="T26" fmla="*/ 2147483647 w 421"/>
              <a:gd name="T27" fmla="*/ 2147483647 h 175"/>
              <a:gd name="T28" fmla="*/ 2147483647 w 421"/>
              <a:gd name="T29" fmla="*/ 2147483647 h 175"/>
              <a:gd name="T30" fmla="*/ 2147483647 w 421"/>
              <a:gd name="T31" fmla="*/ 2147483647 h 175"/>
              <a:gd name="T32" fmla="*/ 2147483647 w 421"/>
              <a:gd name="T33" fmla="*/ 2147483647 h 175"/>
              <a:gd name="T34" fmla="*/ 2147483647 w 421"/>
              <a:gd name="T35" fmla="*/ 2147483647 h 175"/>
              <a:gd name="T36" fmla="*/ 2147483647 w 421"/>
              <a:gd name="T37" fmla="*/ 2147483647 h 175"/>
              <a:gd name="T38" fmla="*/ 2147483647 w 421"/>
              <a:gd name="T39" fmla="*/ 2147483647 h 175"/>
              <a:gd name="T40" fmla="*/ 2147483647 w 421"/>
              <a:gd name="T41" fmla="*/ 2147483647 h 175"/>
              <a:gd name="T42" fmla="*/ 2147483647 w 421"/>
              <a:gd name="T43" fmla="*/ 2147483647 h 175"/>
              <a:gd name="T44" fmla="*/ 2147483647 w 421"/>
              <a:gd name="T45" fmla="*/ 2147483647 h 175"/>
              <a:gd name="T46" fmla="*/ 2147483647 w 421"/>
              <a:gd name="T47" fmla="*/ 2147483647 h 175"/>
              <a:gd name="T48" fmla="*/ 0 w 421"/>
              <a:gd name="T49" fmla="*/ 2147483647 h 17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21" h="175">
                <a:moveTo>
                  <a:pt x="0" y="95"/>
                </a:moveTo>
                <a:lnTo>
                  <a:pt x="94" y="0"/>
                </a:lnTo>
                <a:lnTo>
                  <a:pt x="77" y="38"/>
                </a:lnTo>
                <a:lnTo>
                  <a:pt x="90" y="51"/>
                </a:lnTo>
                <a:lnTo>
                  <a:pt x="119" y="35"/>
                </a:lnTo>
                <a:lnTo>
                  <a:pt x="185" y="59"/>
                </a:lnTo>
                <a:lnTo>
                  <a:pt x="213" y="38"/>
                </a:lnTo>
                <a:lnTo>
                  <a:pt x="298" y="28"/>
                </a:lnTo>
                <a:lnTo>
                  <a:pt x="315" y="52"/>
                </a:lnTo>
                <a:lnTo>
                  <a:pt x="349" y="46"/>
                </a:lnTo>
                <a:lnTo>
                  <a:pt x="415" y="72"/>
                </a:lnTo>
                <a:lnTo>
                  <a:pt x="420" y="91"/>
                </a:lnTo>
                <a:lnTo>
                  <a:pt x="348" y="107"/>
                </a:lnTo>
                <a:lnTo>
                  <a:pt x="326" y="95"/>
                </a:lnTo>
                <a:lnTo>
                  <a:pt x="289" y="99"/>
                </a:lnTo>
                <a:lnTo>
                  <a:pt x="247" y="123"/>
                </a:lnTo>
                <a:lnTo>
                  <a:pt x="230" y="125"/>
                </a:lnTo>
                <a:lnTo>
                  <a:pt x="215" y="107"/>
                </a:lnTo>
                <a:lnTo>
                  <a:pt x="190" y="172"/>
                </a:lnTo>
                <a:lnTo>
                  <a:pt x="163" y="174"/>
                </a:lnTo>
                <a:lnTo>
                  <a:pt x="153" y="148"/>
                </a:lnTo>
                <a:lnTo>
                  <a:pt x="96" y="136"/>
                </a:lnTo>
                <a:lnTo>
                  <a:pt x="69" y="117"/>
                </a:lnTo>
                <a:lnTo>
                  <a:pt x="22" y="123"/>
                </a:lnTo>
                <a:lnTo>
                  <a:pt x="0" y="95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4" name="Freeform 47"/>
          <p:cNvSpPr>
            <a:spLocks/>
          </p:cNvSpPr>
          <p:nvPr/>
        </p:nvSpPr>
        <p:spPr bwMode="auto">
          <a:xfrm>
            <a:off x="6581775" y="1685925"/>
            <a:ext cx="479425" cy="625475"/>
          </a:xfrm>
          <a:custGeom>
            <a:avLst/>
            <a:gdLst>
              <a:gd name="T0" fmla="*/ 2147483647 w 302"/>
              <a:gd name="T1" fmla="*/ 2147483647 h 394"/>
              <a:gd name="T2" fmla="*/ 2147483647 w 302"/>
              <a:gd name="T3" fmla="*/ 2147483647 h 394"/>
              <a:gd name="T4" fmla="*/ 2147483647 w 302"/>
              <a:gd name="T5" fmla="*/ 2147483647 h 394"/>
              <a:gd name="T6" fmla="*/ 2147483647 w 302"/>
              <a:gd name="T7" fmla="*/ 2147483647 h 394"/>
              <a:gd name="T8" fmla="*/ 2147483647 w 302"/>
              <a:gd name="T9" fmla="*/ 2147483647 h 394"/>
              <a:gd name="T10" fmla="*/ 2147483647 w 302"/>
              <a:gd name="T11" fmla="*/ 2147483647 h 394"/>
              <a:gd name="T12" fmla="*/ 0 w 302"/>
              <a:gd name="T13" fmla="*/ 2147483647 h 394"/>
              <a:gd name="T14" fmla="*/ 2147483647 w 302"/>
              <a:gd name="T15" fmla="*/ 2147483647 h 394"/>
              <a:gd name="T16" fmla="*/ 2147483647 w 302"/>
              <a:gd name="T17" fmla="*/ 2147483647 h 394"/>
              <a:gd name="T18" fmla="*/ 2147483647 w 302"/>
              <a:gd name="T19" fmla="*/ 2147483647 h 394"/>
              <a:gd name="T20" fmla="*/ 2147483647 w 302"/>
              <a:gd name="T21" fmla="*/ 2147483647 h 394"/>
              <a:gd name="T22" fmla="*/ 2147483647 w 302"/>
              <a:gd name="T23" fmla="*/ 2147483647 h 394"/>
              <a:gd name="T24" fmla="*/ 2147483647 w 302"/>
              <a:gd name="T25" fmla="*/ 2147483647 h 394"/>
              <a:gd name="T26" fmla="*/ 2147483647 w 302"/>
              <a:gd name="T27" fmla="*/ 2147483647 h 394"/>
              <a:gd name="T28" fmla="*/ 2147483647 w 302"/>
              <a:gd name="T29" fmla="*/ 2147483647 h 394"/>
              <a:gd name="T30" fmla="*/ 2147483647 w 302"/>
              <a:gd name="T31" fmla="*/ 2147483647 h 394"/>
              <a:gd name="T32" fmla="*/ 2147483647 w 302"/>
              <a:gd name="T33" fmla="*/ 2147483647 h 394"/>
              <a:gd name="T34" fmla="*/ 2147483647 w 302"/>
              <a:gd name="T35" fmla="*/ 2147483647 h 394"/>
              <a:gd name="T36" fmla="*/ 2147483647 w 302"/>
              <a:gd name="T37" fmla="*/ 2147483647 h 394"/>
              <a:gd name="T38" fmla="*/ 2147483647 w 302"/>
              <a:gd name="T39" fmla="*/ 2147483647 h 394"/>
              <a:gd name="T40" fmla="*/ 2147483647 w 302"/>
              <a:gd name="T41" fmla="*/ 2147483647 h 394"/>
              <a:gd name="T42" fmla="*/ 2147483647 w 302"/>
              <a:gd name="T43" fmla="*/ 2147483647 h 394"/>
              <a:gd name="T44" fmla="*/ 2147483647 w 302"/>
              <a:gd name="T45" fmla="*/ 2147483647 h 394"/>
              <a:gd name="T46" fmla="*/ 2147483647 w 302"/>
              <a:gd name="T47" fmla="*/ 2147483647 h 394"/>
              <a:gd name="T48" fmla="*/ 2147483647 w 302"/>
              <a:gd name="T49" fmla="*/ 2147483647 h 394"/>
              <a:gd name="T50" fmla="*/ 2147483647 w 302"/>
              <a:gd name="T51" fmla="*/ 2147483647 h 394"/>
              <a:gd name="T52" fmla="*/ 2147483647 w 302"/>
              <a:gd name="T53" fmla="*/ 2147483647 h 394"/>
              <a:gd name="T54" fmla="*/ 2147483647 w 302"/>
              <a:gd name="T55" fmla="*/ 2147483647 h 394"/>
              <a:gd name="T56" fmla="*/ 2147483647 w 302"/>
              <a:gd name="T57" fmla="*/ 2147483647 h 394"/>
              <a:gd name="T58" fmla="*/ 2147483647 w 302"/>
              <a:gd name="T59" fmla="*/ 2147483647 h 394"/>
              <a:gd name="T60" fmla="*/ 2147483647 w 302"/>
              <a:gd name="T61" fmla="*/ 2147483647 h 394"/>
              <a:gd name="T62" fmla="*/ 2147483647 w 302"/>
              <a:gd name="T63" fmla="*/ 2147483647 h 394"/>
              <a:gd name="T64" fmla="*/ 2147483647 w 302"/>
              <a:gd name="T65" fmla="*/ 2147483647 h 394"/>
              <a:gd name="T66" fmla="*/ 2147483647 w 302"/>
              <a:gd name="T67" fmla="*/ 2147483647 h 394"/>
              <a:gd name="T68" fmla="*/ 2147483647 w 302"/>
              <a:gd name="T69" fmla="*/ 2147483647 h 394"/>
              <a:gd name="T70" fmla="*/ 2147483647 w 302"/>
              <a:gd name="T71" fmla="*/ 2147483647 h 394"/>
              <a:gd name="T72" fmla="*/ 2147483647 w 302"/>
              <a:gd name="T73" fmla="*/ 2147483647 h 394"/>
              <a:gd name="T74" fmla="*/ 2147483647 w 302"/>
              <a:gd name="T75" fmla="*/ 2147483647 h 394"/>
              <a:gd name="T76" fmla="*/ 2147483647 w 302"/>
              <a:gd name="T77" fmla="*/ 2147483647 h 394"/>
              <a:gd name="T78" fmla="*/ 2147483647 w 302"/>
              <a:gd name="T79" fmla="*/ 2147483647 h 394"/>
              <a:gd name="T80" fmla="*/ 2147483647 w 302"/>
              <a:gd name="T81" fmla="*/ 2147483647 h 394"/>
              <a:gd name="T82" fmla="*/ 2147483647 w 302"/>
              <a:gd name="T83" fmla="*/ 0 h 394"/>
              <a:gd name="T84" fmla="*/ 2147483647 w 302"/>
              <a:gd name="T85" fmla="*/ 2147483647 h 39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02" h="394">
                <a:moveTo>
                  <a:pt x="75" y="16"/>
                </a:moveTo>
                <a:lnTo>
                  <a:pt x="87" y="40"/>
                </a:lnTo>
                <a:lnTo>
                  <a:pt x="66" y="56"/>
                </a:lnTo>
                <a:lnTo>
                  <a:pt x="64" y="119"/>
                </a:lnTo>
                <a:lnTo>
                  <a:pt x="53" y="77"/>
                </a:lnTo>
                <a:lnTo>
                  <a:pt x="9" y="117"/>
                </a:lnTo>
                <a:lnTo>
                  <a:pt x="0" y="230"/>
                </a:lnTo>
                <a:lnTo>
                  <a:pt x="27" y="286"/>
                </a:lnTo>
                <a:lnTo>
                  <a:pt x="30" y="315"/>
                </a:lnTo>
                <a:lnTo>
                  <a:pt x="32" y="338"/>
                </a:lnTo>
                <a:lnTo>
                  <a:pt x="30" y="356"/>
                </a:lnTo>
                <a:lnTo>
                  <a:pt x="25" y="393"/>
                </a:lnTo>
                <a:lnTo>
                  <a:pt x="143" y="385"/>
                </a:lnTo>
                <a:lnTo>
                  <a:pt x="299" y="372"/>
                </a:lnTo>
                <a:lnTo>
                  <a:pt x="271" y="364"/>
                </a:lnTo>
                <a:lnTo>
                  <a:pt x="255" y="346"/>
                </a:lnTo>
                <a:lnTo>
                  <a:pt x="280" y="328"/>
                </a:lnTo>
                <a:lnTo>
                  <a:pt x="280" y="306"/>
                </a:lnTo>
                <a:lnTo>
                  <a:pt x="268" y="288"/>
                </a:lnTo>
                <a:lnTo>
                  <a:pt x="280" y="273"/>
                </a:lnTo>
                <a:lnTo>
                  <a:pt x="301" y="275"/>
                </a:lnTo>
                <a:lnTo>
                  <a:pt x="296" y="221"/>
                </a:lnTo>
                <a:lnTo>
                  <a:pt x="291" y="188"/>
                </a:lnTo>
                <a:lnTo>
                  <a:pt x="278" y="168"/>
                </a:lnTo>
                <a:lnTo>
                  <a:pt x="266" y="155"/>
                </a:lnTo>
                <a:lnTo>
                  <a:pt x="246" y="151"/>
                </a:lnTo>
                <a:lnTo>
                  <a:pt x="227" y="151"/>
                </a:lnTo>
                <a:lnTo>
                  <a:pt x="208" y="177"/>
                </a:lnTo>
                <a:lnTo>
                  <a:pt x="195" y="185"/>
                </a:lnTo>
                <a:lnTo>
                  <a:pt x="186" y="188"/>
                </a:lnTo>
                <a:lnTo>
                  <a:pt x="177" y="184"/>
                </a:lnTo>
                <a:lnTo>
                  <a:pt x="174" y="171"/>
                </a:lnTo>
                <a:lnTo>
                  <a:pt x="177" y="163"/>
                </a:lnTo>
                <a:lnTo>
                  <a:pt x="185" y="155"/>
                </a:lnTo>
                <a:lnTo>
                  <a:pt x="193" y="151"/>
                </a:lnTo>
                <a:lnTo>
                  <a:pt x="202" y="150"/>
                </a:lnTo>
                <a:lnTo>
                  <a:pt x="202" y="135"/>
                </a:lnTo>
                <a:lnTo>
                  <a:pt x="225" y="119"/>
                </a:lnTo>
                <a:lnTo>
                  <a:pt x="202" y="66"/>
                </a:lnTo>
                <a:lnTo>
                  <a:pt x="202" y="42"/>
                </a:lnTo>
                <a:lnTo>
                  <a:pt x="164" y="32"/>
                </a:lnTo>
                <a:lnTo>
                  <a:pt x="109" y="0"/>
                </a:lnTo>
                <a:lnTo>
                  <a:pt x="75" y="16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5" name="Freeform 48"/>
          <p:cNvSpPr>
            <a:spLocks/>
          </p:cNvSpPr>
          <p:nvPr/>
        </p:nvSpPr>
        <p:spPr bwMode="auto">
          <a:xfrm rot="259939">
            <a:off x="6019800" y="2286000"/>
            <a:ext cx="568325" cy="838200"/>
          </a:xfrm>
          <a:custGeom>
            <a:avLst/>
            <a:gdLst>
              <a:gd name="T0" fmla="*/ 2147483647 w 345"/>
              <a:gd name="T1" fmla="*/ 2147483647 h 529"/>
              <a:gd name="T2" fmla="*/ 2147483647 w 345"/>
              <a:gd name="T3" fmla="*/ 0 h 529"/>
              <a:gd name="T4" fmla="*/ 2147483647 w 345"/>
              <a:gd name="T5" fmla="*/ 2147483647 h 529"/>
              <a:gd name="T6" fmla="*/ 2147483647 w 345"/>
              <a:gd name="T7" fmla="*/ 2147483647 h 529"/>
              <a:gd name="T8" fmla="*/ 2147483647 w 345"/>
              <a:gd name="T9" fmla="*/ 2147483647 h 529"/>
              <a:gd name="T10" fmla="*/ 2147483647 w 345"/>
              <a:gd name="T11" fmla="*/ 2147483647 h 529"/>
              <a:gd name="T12" fmla="*/ 2147483647 w 345"/>
              <a:gd name="T13" fmla="*/ 2147483647 h 529"/>
              <a:gd name="T14" fmla="*/ 2147483647 w 345"/>
              <a:gd name="T15" fmla="*/ 2147483647 h 529"/>
              <a:gd name="T16" fmla="*/ 2147483647 w 345"/>
              <a:gd name="T17" fmla="*/ 2147483647 h 529"/>
              <a:gd name="T18" fmla="*/ 2147483647 w 345"/>
              <a:gd name="T19" fmla="*/ 2147483647 h 529"/>
              <a:gd name="T20" fmla="*/ 2147483647 w 345"/>
              <a:gd name="T21" fmla="*/ 2147483647 h 529"/>
              <a:gd name="T22" fmla="*/ 2147483647 w 345"/>
              <a:gd name="T23" fmla="*/ 2147483647 h 529"/>
              <a:gd name="T24" fmla="*/ 2147483647 w 345"/>
              <a:gd name="T25" fmla="*/ 2147483647 h 529"/>
              <a:gd name="T26" fmla="*/ 2147483647 w 345"/>
              <a:gd name="T27" fmla="*/ 2147483647 h 529"/>
              <a:gd name="T28" fmla="*/ 2147483647 w 345"/>
              <a:gd name="T29" fmla="*/ 2147483647 h 529"/>
              <a:gd name="T30" fmla="*/ 2147483647 w 345"/>
              <a:gd name="T31" fmla="*/ 2147483647 h 529"/>
              <a:gd name="T32" fmla="*/ 2147483647 w 345"/>
              <a:gd name="T33" fmla="*/ 2147483647 h 529"/>
              <a:gd name="T34" fmla="*/ 0 w 345"/>
              <a:gd name="T35" fmla="*/ 2147483647 h 529"/>
              <a:gd name="T36" fmla="*/ 2147483647 w 345"/>
              <a:gd name="T37" fmla="*/ 2147483647 h 529"/>
              <a:gd name="T38" fmla="*/ 2147483647 w 345"/>
              <a:gd name="T39" fmla="*/ 2147483647 h 529"/>
              <a:gd name="T40" fmla="*/ 2147483647 w 345"/>
              <a:gd name="T41" fmla="*/ 2147483647 h 529"/>
              <a:gd name="T42" fmla="*/ 2147483647 w 345"/>
              <a:gd name="T43" fmla="*/ 2147483647 h 529"/>
              <a:gd name="T44" fmla="*/ 2147483647 w 345"/>
              <a:gd name="T45" fmla="*/ 2147483647 h 52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5" h="529">
                <a:moveTo>
                  <a:pt x="63" y="27"/>
                </a:moveTo>
                <a:lnTo>
                  <a:pt x="263" y="0"/>
                </a:lnTo>
                <a:lnTo>
                  <a:pt x="291" y="62"/>
                </a:lnTo>
                <a:lnTo>
                  <a:pt x="331" y="335"/>
                </a:lnTo>
                <a:lnTo>
                  <a:pt x="344" y="370"/>
                </a:lnTo>
                <a:lnTo>
                  <a:pt x="312" y="443"/>
                </a:lnTo>
                <a:lnTo>
                  <a:pt x="312" y="493"/>
                </a:lnTo>
                <a:lnTo>
                  <a:pt x="280" y="488"/>
                </a:lnTo>
                <a:lnTo>
                  <a:pt x="280" y="528"/>
                </a:lnTo>
                <a:lnTo>
                  <a:pt x="244" y="512"/>
                </a:lnTo>
                <a:lnTo>
                  <a:pt x="224" y="518"/>
                </a:lnTo>
                <a:lnTo>
                  <a:pt x="196" y="513"/>
                </a:lnTo>
                <a:lnTo>
                  <a:pt x="175" y="449"/>
                </a:lnTo>
                <a:lnTo>
                  <a:pt x="134" y="431"/>
                </a:lnTo>
                <a:lnTo>
                  <a:pt x="134" y="362"/>
                </a:lnTo>
                <a:lnTo>
                  <a:pt x="94" y="370"/>
                </a:lnTo>
                <a:lnTo>
                  <a:pt x="71" y="320"/>
                </a:lnTo>
                <a:lnTo>
                  <a:pt x="0" y="262"/>
                </a:lnTo>
                <a:lnTo>
                  <a:pt x="52" y="170"/>
                </a:lnTo>
                <a:lnTo>
                  <a:pt x="37" y="128"/>
                </a:lnTo>
                <a:lnTo>
                  <a:pt x="90" y="119"/>
                </a:lnTo>
                <a:lnTo>
                  <a:pt x="94" y="59"/>
                </a:lnTo>
                <a:lnTo>
                  <a:pt x="63" y="27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9496" name="Freeform 49"/>
          <p:cNvSpPr>
            <a:spLocks/>
          </p:cNvSpPr>
          <p:nvPr/>
        </p:nvSpPr>
        <p:spPr bwMode="auto">
          <a:xfrm>
            <a:off x="5599113" y="2570163"/>
            <a:ext cx="827087" cy="655637"/>
          </a:xfrm>
          <a:custGeom>
            <a:avLst/>
            <a:gdLst>
              <a:gd name="T0" fmla="*/ 0 w 521"/>
              <a:gd name="T1" fmla="*/ 2147483647 h 413"/>
              <a:gd name="T2" fmla="*/ 2147483647 w 521"/>
              <a:gd name="T3" fmla="*/ 0 h 413"/>
              <a:gd name="T4" fmla="*/ 2147483647 w 521"/>
              <a:gd name="T5" fmla="*/ 0 h 413"/>
              <a:gd name="T6" fmla="*/ 2147483647 w 521"/>
              <a:gd name="T7" fmla="*/ 2147483647 h 413"/>
              <a:gd name="T8" fmla="*/ 2147483647 w 521"/>
              <a:gd name="T9" fmla="*/ 2147483647 h 413"/>
              <a:gd name="T10" fmla="*/ 2147483647 w 521"/>
              <a:gd name="T11" fmla="*/ 2147483647 h 413"/>
              <a:gd name="T12" fmla="*/ 2147483647 w 521"/>
              <a:gd name="T13" fmla="*/ 2147483647 h 413"/>
              <a:gd name="T14" fmla="*/ 2147483647 w 521"/>
              <a:gd name="T15" fmla="*/ 2147483647 h 413"/>
              <a:gd name="T16" fmla="*/ 2147483647 w 521"/>
              <a:gd name="T17" fmla="*/ 2147483647 h 413"/>
              <a:gd name="T18" fmla="*/ 2147483647 w 521"/>
              <a:gd name="T19" fmla="*/ 2147483647 h 413"/>
              <a:gd name="T20" fmla="*/ 2147483647 w 521"/>
              <a:gd name="T21" fmla="*/ 2147483647 h 413"/>
              <a:gd name="T22" fmla="*/ 2147483647 w 521"/>
              <a:gd name="T23" fmla="*/ 2147483647 h 413"/>
              <a:gd name="T24" fmla="*/ 2147483647 w 521"/>
              <a:gd name="T25" fmla="*/ 2147483647 h 413"/>
              <a:gd name="T26" fmla="*/ 2147483647 w 521"/>
              <a:gd name="T27" fmla="*/ 2147483647 h 413"/>
              <a:gd name="T28" fmla="*/ 2147483647 w 521"/>
              <a:gd name="T29" fmla="*/ 2147483647 h 413"/>
              <a:gd name="T30" fmla="*/ 2147483647 w 521"/>
              <a:gd name="T31" fmla="*/ 2147483647 h 413"/>
              <a:gd name="T32" fmla="*/ 2147483647 w 521"/>
              <a:gd name="T33" fmla="*/ 2147483647 h 413"/>
              <a:gd name="T34" fmla="*/ 2147483647 w 521"/>
              <a:gd name="T35" fmla="*/ 2147483647 h 413"/>
              <a:gd name="T36" fmla="*/ 2147483647 w 521"/>
              <a:gd name="T37" fmla="*/ 2147483647 h 413"/>
              <a:gd name="T38" fmla="*/ 2147483647 w 521"/>
              <a:gd name="T39" fmla="*/ 2147483647 h 413"/>
              <a:gd name="T40" fmla="*/ 2147483647 w 521"/>
              <a:gd name="T41" fmla="*/ 2147483647 h 413"/>
              <a:gd name="T42" fmla="*/ 2147483647 w 521"/>
              <a:gd name="T43" fmla="*/ 2147483647 h 413"/>
              <a:gd name="T44" fmla="*/ 2147483647 w 521"/>
              <a:gd name="T45" fmla="*/ 2147483647 h 413"/>
              <a:gd name="T46" fmla="*/ 2147483647 w 521"/>
              <a:gd name="T47" fmla="*/ 2147483647 h 413"/>
              <a:gd name="T48" fmla="*/ 2147483647 w 521"/>
              <a:gd name="T49" fmla="*/ 2147483647 h 413"/>
              <a:gd name="T50" fmla="*/ 0 w 521"/>
              <a:gd name="T51" fmla="*/ 2147483647 h 41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21" h="413">
                <a:moveTo>
                  <a:pt x="0" y="13"/>
                </a:moveTo>
                <a:lnTo>
                  <a:pt x="227" y="0"/>
                </a:lnTo>
                <a:lnTo>
                  <a:pt x="275" y="0"/>
                </a:lnTo>
                <a:lnTo>
                  <a:pt x="312" y="12"/>
                </a:lnTo>
                <a:lnTo>
                  <a:pt x="292" y="48"/>
                </a:lnTo>
                <a:lnTo>
                  <a:pt x="358" y="106"/>
                </a:lnTo>
                <a:lnTo>
                  <a:pt x="379" y="155"/>
                </a:lnTo>
                <a:lnTo>
                  <a:pt x="419" y="143"/>
                </a:lnTo>
                <a:lnTo>
                  <a:pt x="418" y="212"/>
                </a:lnTo>
                <a:lnTo>
                  <a:pt x="457" y="233"/>
                </a:lnTo>
                <a:lnTo>
                  <a:pt x="476" y="294"/>
                </a:lnTo>
                <a:lnTo>
                  <a:pt x="504" y="299"/>
                </a:lnTo>
                <a:lnTo>
                  <a:pt x="520" y="324"/>
                </a:lnTo>
                <a:lnTo>
                  <a:pt x="484" y="360"/>
                </a:lnTo>
                <a:lnTo>
                  <a:pt x="473" y="401"/>
                </a:lnTo>
                <a:lnTo>
                  <a:pt x="423" y="412"/>
                </a:lnTo>
                <a:lnTo>
                  <a:pt x="436" y="366"/>
                </a:lnTo>
                <a:lnTo>
                  <a:pt x="241" y="383"/>
                </a:lnTo>
                <a:lnTo>
                  <a:pt x="101" y="399"/>
                </a:lnTo>
                <a:lnTo>
                  <a:pt x="93" y="355"/>
                </a:lnTo>
                <a:lnTo>
                  <a:pt x="83" y="225"/>
                </a:lnTo>
                <a:lnTo>
                  <a:pt x="82" y="153"/>
                </a:lnTo>
                <a:lnTo>
                  <a:pt x="35" y="120"/>
                </a:lnTo>
                <a:lnTo>
                  <a:pt x="52" y="89"/>
                </a:lnTo>
                <a:lnTo>
                  <a:pt x="29" y="73"/>
                </a:lnTo>
                <a:lnTo>
                  <a:pt x="0" y="13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Freeform 50"/>
          <p:cNvSpPr>
            <a:spLocks/>
          </p:cNvSpPr>
          <p:nvPr/>
        </p:nvSpPr>
        <p:spPr bwMode="auto">
          <a:xfrm>
            <a:off x="6477000" y="2286000"/>
            <a:ext cx="457200" cy="685800"/>
          </a:xfrm>
          <a:custGeom>
            <a:avLst/>
            <a:gdLst>
              <a:gd name="T0" fmla="*/ 0 w 257"/>
              <a:gd name="T1" fmla="*/ 2147483647 h 404"/>
              <a:gd name="T2" fmla="*/ 2147483647 w 257"/>
              <a:gd name="T3" fmla="*/ 2147483647 h 404"/>
              <a:gd name="T4" fmla="*/ 2147483647 w 257"/>
              <a:gd name="T5" fmla="*/ 2147483647 h 404"/>
              <a:gd name="T6" fmla="*/ 2147483647 w 257"/>
              <a:gd name="T7" fmla="*/ 2147483647 h 404"/>
              <a:gd name="T8" fmla="*/ 2147483647 w 257"/>
              <a:gd name="T9" fmla="*/ 2147483647 h 404"/>
              <a:gd name="T10" fmla="*/ 2147483647 w 257"/>
              <a:gd name="T11" fmla="*/ 0 h 404"/>
              <a:gd name="T12" fmla="*/ 2147483647 w 257"/>
              <a:gd name="T13" fmla="*/ 2147483647 h 404"/>
              <a:gd name="T14" fmla="*/ 2147483647 w 257"/>
              <a:gd name="T15" fmla="*/ 2147483647 h 404"/>
              <a:gd name="T16" fmla="*/ 2147483647 w 257"/>
              <a:gd name="T17" fmla="*/ 2147483647 h 404"/>
              <a:gd name="T18" fmla="*/ 2147483647 w 257"/>
              <a:gd name="T19" fmla="*/ 2147483647 h 404"/>
              <a:gd name="T20" fmla="*/ 2147483647 w 257"/>
              <a:gd name="T21" fmla="*/ 2147483647 h 404"/>
              <a:gd name="T22" fmla="*/ 2147483647 w 257"/>
              <a:gd name="T23" fmla="*/ 2147483647 h 404"/>
              <a:gd name="T24" fmla="*/ 2147483647 w 257"/>
              <a:gd name="T25" fmla="*/ 2147483647 h 404"/>
              <a:gd name="T26" fmla="*/ 2147483647 w 257"/>
              <a:gd name="T27" fmla="*/ 2147483647 h 404"/>
              <a:gd name="T28" fmla="*/ 2147483647 w 257"/>
              <a:gd name="T29" fmla="*/ 2147483647 h 404"/>
              <a:gd name="T30" fmla="*/ 0 w 257"/>
              <a:gd name="T31" fmla="*/ 2147483647 h 40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57" h="404">
                <a:moveTo>
                  <a:pt x="0" y="28"/>
                </a:moveTo>
                <a:lnTo>
                  <a:pt x="29" y="43"/>
                </a:lnTo>
                <a:lnTo>
                  <a:pt x="58" y="40"/>
                </a:lnTo>
                <a:lnTo>
                  <a:pt x="68" y="32"/>
                </a:lnTo>
                <a:lnTo>
                  <a:pt x="75" y="7"/>
                </a:lnTo>
                <a:lnTo>
                  <a:pt x="199" y="0"/>
                </a:lnTo>
                <a:lnTo>
                  <a:pt x="256" y="284"/>
                </a:lnTo>
                <a:lnTo>
                  <a:pt x="251" y="281"/>
                </a:lnTo>
                <a:lnTo>
                  <a:pt x="208" y="298"/>
                </a:lnTo>
                <a:lnTo>
                  <a:pt x="178" y="374"/>
                </a:lnTo>
                <a:lnTo>
                  <a:pt x="135" y="363"/>
                </a:lnTo>
                <a:lnTo>
                  <a:pt x="84" y="392"/>
                </a:lnTo>
                <a:lnTo>
                  <a:pt x="16" y="403"/>
                </a:lnTo>
                <a:lnTo>
                  <a:pt x="47" y="328"/>
                </a:lnTo>
                <a:lnTo>
                  <a:pt x="34" y="285"/>
                </a:lnTo>
                <a:lnTo>
                  <a:pt x="0" y="28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8" name="Freeform 51"/>
          <p:cNvSpPr>
            <a:spLocks/>
          </p:cNvSpPr>
          <p:nvPr/>
        </p:nvSpPr>
        <p:spPr bwMode="auto">
          <a:xfrm>
            <a:off x="6811963" y="2170113"/>
            <a:ext cx="519112" cy="574675"/>
          </a:xfrm>
          <a:custGeom>
            <a:avLst/>
            <a:gdLst>
              <a:gd name="T0" fmla="*/ 0 w 327"/>
              <a:gd name="T1" fmla="*/ 2147483647 h 362"/>
              <a:gd name="T2" fmla="*/ 2147483647 w 327"/>
              <a:gd name="T3" fmla="*/ 2147483647 h 362"/>
              <a:gd name="T4" fmla="*/ 2147483647 w 327"/>
              <a:gd name="T5" fmla="*/ 2147483647 h 362"/>
              <a:gd name="T6" fmla="*/ 2147483647 w 327"/>
              <a:gd name="T7" fmla="*/ 2147483647 h 362"/>
              <a:gd name="T8" fmla="*/ 2147483647 w 327"/>
              <a:gd name="T9" fmla="*/ 2147483647 h 362"/>
              <a:gd name="T10" fmla="*/ 2147483647 w 327"/>
              <a:gd name="T11" fmla="*/ 0 h 362"/>
              <a:gd name="T12" fmla="*/ 2147483647 w 327"/>
              <a:gd name="T13" fmla="*/ 2147483647 h 362"/>
              <a:gd name="T14" fmla="*/ 2147483647 w 327"/>
              <a:gd name="T15" fmla="*/ 2147483647 h 362"/>
              <a:gd name="T16" fmla="*/ 2147483647 w 327"/>
              <a:gd name="T17" fmla="*/ 2147483647 h 362"/>
              <a:gd name="T18" fmla="*/ 2147483647 w 327"/>
              <a:gd name="T19" fmla="*/ 2147483647 h 362"/>
              <a:gd name="T20" fmla="*/ 2147483647 w 327"/>
              <a:gd name="T21" fmla="*/ 2147483647 h 362"/>
              <a:gd name="T22" fmla="*/ 2147483647 w 327"/>
              <a:gd name="T23" fmla="*/ 2147483647 h 362"/>
              <a:gd name="T24" fmla="*/ 2147483647 w 327"/>
              <a:gd name="T25" fmla="*/ 2147483647 h 362"/>
              <a:gd name="T26" fmla="*/ 2147483647 w 327"/>
              <a:gd name="T27" fmla="*/ 2147483647 h 362"/>
              <a:gd name="T28" fmla="*/ 2147483647 w 327"/>
              <a:gd name="T29" fmla="*/ 2147483647 h 362"/>
              <a:gd name="T30" fmla="*/ 2147483647 w 327"/>
              <a:gd name="T31" fmla="*/ 2147483647 h 362"/>
              <a:gd name="T32" fmla="*/ 2147483647 w 327"/>
              <a:gd name="T33" fmla="*/ 2147483647 h 362"/>
              <a:gd name="T34" fmla="*/ 2147483647 w 327"/>
              <a:gd name="T35" fmla="*/ 2147483647 h 362"/>
              <a:gd name="T36" fmla="*/ 0 w 327"/>
              <a:gd name="T37" fmla="*/ 2147483647 h 36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27" h="362">
                <a:moveTo>
                  <a:pt x="0" y="79"/>
                </a:moveTo>
                <a:lnTo>
                  <a:pt x="146" y="65"/>
                </a:lnTo>
                <a:lnTo>
                  <a:pt x="177" y="71"/>
                </a:lnTo>
                <a:lnTo>
                  <a:pt x="247" y="41"/>
                </a:lnTo>
                <a:lnTo>
                  <a:pt x="262" y="13"/>
                </a:lnTo>
                <a:lnTo>
                  <a:pt x="303" y="0"/>
                </a:lnTo>
                <a:lnTo>
                  <a:pt x="326" y="135"/>
                </a:lnTo>
                <a:lnTo>
                  <a:pt x="309" y="150"/>
                </a:lnTo>
                <a:lnTo>
                  <a:pt x="313" y="245"/>
                </a:lnTo>
                <a:lnTo>
                  <a:pt x="280" y="253"/>
                </a:lnTo>
                <a:lnTo>
                  <a:pt x="262" y="306"/>
                </a:lnTo>
                <a:lnTo>
                  <a:pt x="237" y="299"/>
                </a:lnTo>
                <a:lnTo>
                  <a:pt x="228" y="361"/>
                </a:lnTo>
                <a:lnTo>
                  <a:pt x="191" y="335"/>
                </a:lnTo>
                <a:lnTo>
                  <a:pt x="120" y="351"/>
                </a:lnTo>
                <a:lnTo>
                  <a:pt x="88" y="328"/>
                </a:lnTo>
                <a:lnTo>
                  <a:pt x="48" y="327"/>
                </a:lnTo>
                <a:lnTo>
                  <a:pt x="27" y="224"/>
                </a:lnTo>
                <a:lnTo>
                  <a:pt x="0" y="79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Freeform 52"/>
          <p:cNvSpPr>
            <a:spLocks/>
          </p:cNvSpPr>
          <p:nvPr/>
        </p:nvSpPr>
        <p:spPr bwMode="auto">
          <a:xfrm>
            <a:off x="6354763" y="2686050"/>
            <a:ext cx="911225" cy="484188"/>
          </a:xfrm>
          <a:custGeom>
            <a:avLst/>
            <a:gdLst>
              <a:gd name="T0" fmla="*/ 0 w 574"/>
              <a:gd name="T1" fmla="*/ 2147483647 h 305"/>
              <a:gd name="T2" fmla="*/ 2147483647 w 574"/>
              <a:gd name="T3" fmla="*/ 2147483647 h 305"/>
              <a:gd name="T4" fmla="*/ 2147483647 w 574"/>
              <a:gd name="T5" fmla="*/ 2147483647 h 305"/>
              <a:gd name="T6" fmla="*/ 2147483647 w 574"/>
              <a:gd name="T7" fmla="*/ 2147483647 h 305"/>
              <a:gd name="T8" fmla="*/ 2147483647 w 574"/>
              <a:gd name="T9" fmla="*/ 2147483647 h 305"/>
              <a:gd name="T10" fmla="*/ 2147483647 w 574"/>
              <a:gd name="T11" fmla="*/ 2147483647 h 305"/>
              <a:gd name="T12" fmla="*/ 2147483647 w 574"/>
              <a:gd name="T13" fmla="*/ 2147483647 h 305"/>
              <a:gd name="T14" fmla="*/ 2147483647 w 574"/>
              <a:gd name="T15" fmla="*/ 2147483647 h 305"/>
              <a:gd name="T16" fmla="*/ 2147483647 w 574"/>
              <a:gd name="T17" fmla="*/ 2147483647 h 305"/>
              <a:gd name="T18" fmla="*/ 2147483647 w 574"/>
              <a:gd name="T19" fmla="*/ 2147483647 h 305"/>
              <a:gd name="T20" fmla="*/ 2147483647 w 574"/>
              <a:gd name="T21" fmla="*/ 2147483647 h 305"/>
              <a:gd name="T22" fmla="*/ 2147483647 w 574"/>
              <a:gd name="T23" fmla="*/ 2147483647 h 305"/>
              <a:gd name="T24" fmla="*/ 2147483647 w 574"/>
              <a:gd name="T25" fmla="*/ 2147483647 h 305"/>
              <a:gd name="T26" fmla="*/ 2147483647 w 574"/>
              <a:gd name="T27" fmla="*/ 2147483647 h 305"/>
              <a:gd name="T28" fmla="*/ 2147483647 w 574"/>
              <a:gd name="T29" fmla="*/ 0 h 305"/>
              <a:gd name="T30" fmla="*/ 2147483647 w 574"/>
              <a:gd name="T31" fmla="*/ 2147483647 h 305"/>
              <a:gd name="T32" fmla="*/ 2147483647 w 574"/>
              <a:gd name="T33" fmla="*/ 2147483647 h 305"/>
              <a:gd name="T34" fmla="*/ 2147483647 w 574"/>
              <a:gd name="T35" fmla="*/ 2147483647 h 305"/>
              <a:gd name="T36" fmla="*/ 2147483647 w 574"/>
              <a:gd name="T37" fmla="*/ 2147483647 h 305"/>
              <a:gd name="T38" fmla="*/ 2147483647 w 574"/>
              <a:gd name="T39" fmla="*/ 2147483647 h 305"/>
              <a:gd name="T40" fmla="*/ 2147483647 w 574"/>
              <a:gd name="T41" fmla="*/ 2147483647 h 305"/>
              <a:gd name="T42" fmla="*/ 2147483647 w 574"/>
              <a:gd name="T43" fmla="*/ 2147483647 h 305"/>
              <a:gd name="T44" fmla="*/ 2147483647 w 574"/>
              <a:gd name="T45" fmla="*/ 2147483647 h 305"/>
              <a:gd name="T46" fmla="*/ 2147483647 w 574"/>
              <a:gd name="T47" fmla="*/ 2147483647 h 305"/>
              <a:gd name="T48" fmla="*/ 2147483647 w 574"/>
              <a:gd name="T49" fmla="*/ 2147483647 h 305"/>
              <a:gd name="T50" fmla="*/ 2147483647 w 574"/>
              <a:gd name="T51" fmla="*/ 2147483647 h 305"/>
              <a:gd name="T52" fmla="*/ 2147483647 w 574"/>
              <a:gd name="T53" fmla="*/ 2147483647 h 305"/>
              <a:gd name="T54" fmla="*/ 2147483647 w 574"/>
              <a:gd name="T55" fmla="*/ 2147483647 h 305"/>
              <a:gd name="T56" fmla="*/ 0 w 574"/>
              <a:gd name="T57" fmla="*/ 2147483647 h 30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74" h="305">
                <a:moveTo>
                  <a:pt x="0" y="304"/>
                </a:moveTo>
                <a:lnTo>
                  <a:pt x="137" y="285"/>
                </a:lnTo>
                <a:lnTo>
                  <a:pt x="137" y="271"/>
                </a:lnTo>
                <a:lnTo>
                  <a:pt x="475" y="228"/>
                </a:lnTo>
                <a:lnTo>
                  <a:pt x="481" y="205"/>
                </a:lnTo>
                <a:lnTo>
                  <a:pt x="530" y="188"/>
                </a:lnTo>
                <a:lnTo>
                  <a:pt x="536" y="163"/>
                </a:lnTo>
                <a:lnTo>
                  <a:pt x="557" y="155"/>
                </a:lnTo>
                <a:lnTo>
                  <a:pt x="573" y="119"/>
                </a:lnTo>
                <a:lnTo>
                  <a:pt x="526" y="82"/>
                </a:lnTo>
                <a:lnTo>
                  <a:pt x="517" y="33"/>
                </a:lnTo>
                <a:lnTo>
                  <a:pt x="481" y="9"/>
                </a:lnTo>
                <a:lnTo>
                  <a:pt x="405" y="22"/>
                </a:lnTo>
                <a:lnTo>
                  <a:pt x="370" y="1"/>
                </a:lnTo>
                <a:lnTo>
                  <a:pt x="336" y="0"/>
                </a:lnTo>
                <a:lnTo>
                  <a:pt x="343" y="33"/>
                </a:lnTo>
                <a:lnTo>
                  <a:pt x="297" y="51"/>
                </a:lnTo>
                <a:lnTo>
                  <a:pt x="265" y="127"/>
                </a:lnTo>
                <a:lnTo>
                  <a:pt x="223" y="114"/>
                </a:lnTo>
                <a:lnTo>
                  <a:pt x="172" y="143"/>
                </a:lnTo>
                <a:lnTo>
                  <a:pt x="107" y="153"/>
                </a:lnTo>
                <a:lnTo>
                  <a:pt x="107" y="197"/>
                </a:lnTo>
                <a:lnTo>
                  <a:pt x="77" y="196"/>
                </a:lnTo>
                <a:lnTo>
                  <a:pt x="79" y="232"/>
                </a:lnTo>
                <a:lnTo>
                  <a:pt x="45" y="219"/>
                </a:lnTo>
                <a:lnTo>
                  <a:pt x="25" y="225"/>
                </a:lnTo>
                <a:lnTo>
                  <a:pt x="42" y="250"/>
                </a:lnTo>
                <a:lnTo>
                  <a:pt x="6" y="283"/>
                </a:lnTo>
                <a:lnTo>
                  <a:pt x="0" y="304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0" name="Freeform 53"/>
          <p:cNvSpPr>
            <a:spLocks/>
          </p:cNvSpPr>
          <p:nvPr/>
        </p:nvSpPr>
        <p:spPr bwMode="auto">
          <a:xfrm>
            <a:off x="6294438" y="3000375"/>
            <a:ext cx="1049337" cy="368300"/>
          </a:xfrm>
          <a:custGeom>
            <a:avLst/>
            <a:gdLst>
              <a:gd name="T0" fmla="*/ 2147483647 w 661"/>
              <a:gd name="T1" fmla="*/ 2147483647 h 232"/>
              <a:gd name="T2" fmla="*/ 2147483647 w 661"/>
              <a:gd name="T3" fmla="*/ 2147483647 h 232"/>
              <a:gd name="T4" fmla="*/ 2147483647 w 661"/>
              <a:gd name="T5" fmla="*/ 2147483647 h 232"/>
              <a:gd name="T6" fmla="*/ 2147483647 w 661"/>
              <a:gd name="T7" fmla="*/ 2147483647 h 232"/>
              <a:gd name="T8" fmla="*/ 0 w 661"/>
              <a:gd name="T9" fmla="*/ 2147483647 h 232"/>
              <a:gd name="T10" fmla="*/ 2147483647 w 661"/>
              <a:gd name="T11" fmla="*/ 2147483647 h 232"/>
              <a:gd name="T12" fmla="*/ 2147483647 w 661"/>
              <a:gd name="T13" fmla="*/ 2147483647 h 232"/>
              <a:gd name="T14" fmla="*/ 2147483647 w 661"/>
              <a:gd name="T15" fmla="*/ 2147483647 h 232"/>
              <a:gd name="T16" fmla="*/ 2147483647 w 661"/>
              <a:gd name="T17" fmla="*/ 2147483647 h 232"/>
              <a:gd name="T18" fmla="*/ 2147483647 w 661"/>
              <a:gd name="T19" fmla="*/ 2147483647 h 232"/>
              <a:gd name="T20" fmla="*/ 2147483647 w 661"/>
              <a:gd name="T21" fmla="*/ 2147483647 h 232"/>
              <a:gd name="T22" fmla="*/ 2147483647 w 661"/>
              <a:gd name="T23" fmla="*/ 0 h 232"/>
              <a:gd name="T24" fmla="*/ 2147483647 w 661"/>
              <a:gd name="T25" fmla="*/ 2147483647 h 232"/>
              <a:gd name="T26" fmla="*/ 2147483647 w 661"/>
              <a:gd name="T27" fmla="*/ 2147483647 h 232"/>
              <a:gd name="T28" fmla="*/ 2147483647 w 661"/>
              <a:gd name="T29" fmla="*/ 2147483647 h 232"/>
              <a:gd name="T30" fmla="*/ 2147483647 w 661"/>
              <a:gd name="T31" fmla="*/ 2147483647 h 23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661" h="232">
                <a:moveTo>
                  <a:pt x="39" y="104"/>
                </a:moveTo>
                <a:lnTo>
                  <a:pt x="39" y="108"/>
                </a:lnTo>
                <a:lnTo>
                  <a:pt x="28" y="130"/>
                </a:lnTo>
                <a:lnTo>
                  <a:pt x="41" y="160"/>
                </a:lnTo>
                <a:lnTo>
                  <a:pt x="0" y="185"/>
                </a:lnTo>
                <a:lnTo>
                  <a:pt x="8" y="231"/>
                </a:lnTo>
                <a:lnTo>
                  <a:pt x="179" y="217"/>
                </a:lnTo>
                <a:lnTo>
                  <a:pt x="386" y="194"/>
                </a:lnTo>
                <a:lnTo>
                  <a:pt x="489" y="177"/>
                </a:lnTo>
                <a:lnTo>
                  <a:pt x="510" y="116"/>
                </a:lnTo>
                <a:lnTo>
                  <a:pt x="547" y="114"/>
                </a:lnTo>
                <a:lnTo>
                  <a:pt x="660" y="0"/>
                </a:lnTo>
                <a:lnTo>
                  <a:pt x="512" y="28"/>
                </a:lnTo>
                <a:lnTo>
                  <a:pt x="170" y="74"/>
                </a:lnTo>
                <a:lnTo>
                  <a:pt x="174" y="88"/>
                </a:lnTo>
                <a:lnTo>
                  <a:pt x="39" y="104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Freeform 54"/>
          <p:cNvSpPr>
            <a:spLocks/>
          </p:cNvSpPr>
          <p:nvPr/>
        </p:nvSpPr>
        <p:spPr bwMode="auto">
          <a:xfrm>
            <a:off x="6191250" y="3341688"/>
            <a:ext cx="427038" cy="720725"/>
          </a:xfrm>
          <a:custGeom>
            <a:avLst/>
            <a:gdLst>
              <a:gd name="T0" fmla="*/ 2147483647 w 269"/>
              <a:gd name="T1" fmla="*/ 2147483647 h 454"/>
              <a:gd name="T2" fmla="*/ 2147483647 w 269"/>
              <a:gd name="T3" fmla="*/ 2147483647 h 454"/>
              <a:gd name="T4" fmla="*/ 0 w 269"/>
              <a:gd name="T5" fmla="*/ 2147483647 h 454"/>
              <a:gd name="T6" fmla="*/ 2147483647 w 269"/>
              <a:gd name="T7" fmla="*/ 2147483647 h 454"/>
              <a:gd name="T8" fmla="*/ 2147483647 w 269"/>
              <a:gd name="T9" fmla="*/ 2147483647 h 454"/>
              <a:gd name="T10" fmla="*/ 2147483647 w 269"/>
              <a:gd name="T11" fmla="*/ 2147483647 h 454"/>
              <a:gd name="T12" fmla="*/ 2147483647 w 269"/>
              <a:gd name="T13" fmla="*/ 2147483647 h 454"/>
              <a:gd name="T14" fmla="*/ 2147483647 w 269"/>
              <a:gd name="T15" fmla="*/ 2147483647 h 454"/>
              <a:gd name="T16" fmla="*/ 2147483647 w 269"/>
              <a:gd name="T17" fmla="*/ 2147483647 h 454"/>
              <a:gd name="T18" fmla="*/ 2147483647 w 269"/>
              <a:gd name="T19" fmla="*/ 2147483647 h 454"/>
              <a:gd name="T20" fmla="*/ 2147483647 w 269"/>
              <a:gd name="T21" fmla="*/ 2147483647 h 454"/>
              <a:gd name="T22" fmla="*/ 2147483647 w 269"/>
              <a:gd name="T23" fmla="*/ 2147483647 h 454"/>
              <a:gd name="T24" fmla="*/ 2147483647 w 269"/>
              <a:gd name="T25" fmla="*/ 2147483647 h 454"/>
              <a:gd name="T26" fmla="*/ 2147483647 w 269"/>
              <a:gd name="T27" fmla="*/ 0 h 454"/>
              <a:gd name="T28" fmla="*/ 2147483647 w 269"/>
              <a:gd name="T29" fmla="*/ 2147483647 h 45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69" h="454">
                <a:moveTo>
                  <a:pt x="76" y="15"/>
                </a:moveTo>
                <a:lnTo>
                  <a:pt x="35" y="92"/>
                </a:lnTo>
                <a:lnTo>
                  <a:pt x="0" y="142"/>
                </a:lnTo>
                <a:lnTo>
                  <a:pt x="11" y="201"/>
                </a:lnTo>
                <a:lnTo>
                  <a:pt x="53" y="283"/>
                </a:lnTo>
                <a:lnTo>
                  <a:pt x="21" y="364"/>
                </a:lnTo>
                <a:lnTo>
                  <a:pt x="7" y="407"/>
                </a:lnTo>
                <a:lnTo>
                  <a:pt x="164" y="390"/>
                </a:lnTo>
                <a:lnTo>
                  <a:pt x="171" y="445"/>
                </a:lnTo>
                <a:lnTo>
                  <a:pt x="201" y="453"/>
                </a:lnTo>
                <a:lnTo>
                  <a:pt x="210" y="424"/>
                </a:lnTo>
                <a:lnTo>
                  <a:pt x="268" y="416"/>
                </a:lnTo>
                <a:lnTo>
                  <a:pt x="255" y="325"/>
                </a:lnTo>
                <a:lnTo>
                  <a:pt x="252" y="0"/>
                </a:lnTo>
                <a:lnTo>
                  <a:pt x="76" y="15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9502" name="Freeform 55"/>
          <p:cNvSpPr>
            <a:spLocks/>
          </p:cNvSpPr>
          <p:nvPr/>
        </p:nvSpPr>
        <p:spPr bwMode="auto">
          <a:xfrm>
            <a:off x="6592888" y="3305175"/>
            <a:ext cx="484187" cy="730250"/>
          </a:xfrm>
          <a:custGeom>
            <a:avLst/>
            <a:gdLst>
              <a:gd name="T0" fmla="*/ 0 w 305"/>
              <a:gd name="T1" fmla="*/ 2147483647 h 460"/>
              <a:gd name="T2" fmla="*/ 2147483647 w 305"/>
              <a:gd name="T3" fmla="*/ 0 h 460"/>
              <a:gd name="T4" fmla="*/ 2147483647 w 305"/>
              <a:gd name="T5" fmla="*/ 2147483647 h 460"/>
              <a:gd name="T6" fmla="*/ 2147483647 w 305"/>
              <a:gd name="T7" fmla="*/ 2147483647 h 460"/>
              <a:gd name="T8" fmla="*/ 2147483647 w 305"/>
              <a:gd name="T9" fmla="*/ 2147483647 h 460"/>
              <a:gd name="T10" fmla="*/ 2147483647 w 305"/>
              <a:gd name="T11" fmla="*/ 2147483647 h 460"/>
              <a:gd name="T12" fmla="*/ 2147483647 w 305"/>
              <a:gd name="T13" fmla="*/ 2147483647 h 460"/>
              <a:gd name="T14" fmla="*/ 2147483647 w 305"/>
              <a:gd name="T15" fmla="*/ 2147483647 h 460"/>
              <a:gd name="T16" fmla="*/ 2147483647 w 305"/>
              <a:gd name="T17" fmla="*/ 2147483647 h 460"/>
              <a:gd name="T18" fmla="*/ 2147483647 w 305"/>
              <a:gd name="T19" fmla="*/ 2147483647 h 460"/>
              <a:gd name="T20" fmla="*/ 2147483647 w 305"/>
              <a:gd name="T21" fmla="*/ 2147483647 h 460"/>
              <a:gd name="T22" fmla="*/ 2147483647 w 305"/>
              <a:gd name="T23" fmla="*/ 2147483647 h 460"/>
              <a:gd name="T24" fmla="*/ 2147483647 w 305"/>
              <a:gd name="T25" fmla="*/ 2147483647 h 460"/>
              <a:gd name="T26" fmla="*/ 2147483647 w 305"/>
              <a:gd name="T27" fmla="*/ 2147483647 h 460"/>
              <a:gd name="T28" fmla="*/ 0 w 305"/>
              <a:gd name="T29" fmla="*/ 2147483647 h 46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05" h="460">
                <a:moveTo>
                  <a:pt x="0" y="23"/>
                </a:moveTo>
                <a:lnTo>
                  <a:pt x="197" y="0"/>
                </a:lnTo>
                <a:lnTo>
                  <a:pt x="260" y="212"/>
                </a:lnTo>
                <a:lnTo>
                  <a:pt x="304" y="246"/>
                </a:lnTo>
                <a:lnTo>
                  <a:pt x="269" y="309"/>
                </a:lnTo>
                <a:lnTo>
                  <a:pt x="302" y="367"/>
                </a:lnTo>
                <a:lnTo>
                  <a:pt x="101" y="389"/>
                </a:lnTo>
                <a:lnTo>
                  <a:pt x="108" y="441"/>
                </a:lnTo>
                <a:lnTo>
                  <a:pt x="80" y="459"/>
                </a:lnTo>
                <a:lnTo>
                  <a:pt x="55" y="393"/>
                </a:lnTo>
                <a:lnTo>
                  <a:pt x="41" y="446"/>
                </a:lnTo>
                <a:lnTo>
                  <a:pt x="16" y="441"/>
                </a:lnTo>
                <a:lnTo>
                  <a:pt x="8" y="388"/>
                </a:lnTo>
                <a:lnTo>
                  <a:pt x="1" y="342"/>
                </a:lnTo>
                <a:lnTo>
                  <a:pt x="0" y="23"/>
                </a:lnTo>
              </a:path>
            </a:pathLst>
          </a:custGeom>
          <a:solidFill>
            <a:srgbClr val="0000FF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3" name="Freeform 56"/>
          <p:cNvSpPr>
            <a:spLocks/>
          </p:cNvSpPr>
          <p:nvPr/>
        </p:nvSpPr>
        <p:spPr bwMode="auto">
          <a:xfrm>
            <a:off x="6907213" y="3270250"/>
            <a:ext cx="673100" cy="668338"/>
          </a:xfrm>
          <a:custGeom>
            <a:avLst/>
            <a:gdLst>
              <a:gd name="T0" fmla="*/ 0 w 424"/>
              <a:gd name="T1" fmla="*/ 2147483647 h 421"/>
              <a:gd name="T2" fmla="*/ 2147483647 w 424"/>
              <a:gd name="T3" fmla="*/ 2147483647 h 421"/>
              <a:gd name="T4" fmla="*/ 2147483647 w 424"/>
              <a:gd name="T5" fmla="*/ 2147483647 h 421"/>
              <a:gd name="T6" fmla="*/ 2147483647 w 424"/>
              <a:gd name="T7" fmla="*/ 0 h 421"/>
              <a:gd name="T8" fmla="*/ 2147483647 w 424"/>
              <a:gd name="T9" fmla="*/ 2147483647 h 421"/>
              <a:gd name="T10" fmla="*/ 2147483647 w 424"/>
              <a:gd name="T11" fmla="*/ 2147483647 h 421"/>
              <a:gd name="T12" fmla="*/ 2147483647 w 424"/>
              <a:gd name="T13" fmla="*/ 2147483647 h 421"/>
              <a:gd name="T14" fmla="*/ 2147483647 w 424"/>
              <a:gd name="T15" fmla="*/ 2147483647 h 421"/>
              <a:gd name="T16" fmla="*/ 2147483647 w 424"/>
              <a:gd name="T17" fmla="*/ 2147483647 h 421"/>
              <a:gd name="T18" fmla="*/ 2147483647 w 424"/>
              <a:gd name="T19" fmla="*/ 2147483647 h 421"/>
              <a:gd name="T20" fmla="*/ 2147483647 w 424"/>
              <a:gd name="T21" fmla="*/ 2147483647 h 421"/>
              <a:gd name="T22" fmla="*/ 2147483647 w 424"/>
              <a:gd name="T23" fmla="*/ 2147483647 h 421"/>
              <a:gd name="T24" fmla="*/ 2147483647 w 424"/>
              <a:gd name="T25" fmla="*/ 2147483647 h 421"/>
              <a:gd name="T26" fmla="*/ 2147483647 w 424"/>
              <a:gd name="T27" fmla="*/ 2147483647 h 421"/>
              <a:gd name="T28" fmla="*/ 2147483647 w 424"/>
              <a:gd name="T29" fmla="*/ 2147483647 h 421"/>
              <a:gd name="T30" fmla="*/ 2147483647 w 424"/>
              <a:gd name="T31" fmla="*/ 2147483647 h 421"/>
              <a:gd name="T32" fmla="*/ 2147483647 w 424"/>
              <a:gd name="T33" fmla="*/ 2147483647 h 421"/>
              <a:gd name="T34" fmla="*/ 2147483647 w 424"/>
              <a:gd name="T35" fmla="*/ 2147483647 h 421"/>
              <a:gd name="T36" fmla="*/ 0 w 424"/>
              <a:gd name="T37" fmla="*/ 2147483647 h 42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24" h="421">
                <a:moveTo>
                  <a:pt x="0" y="25"/>
                </a:moveTo>
                <a:lnTo>
                  <a:pt x="4" y="25"/>
                </a:lnTo>
                <a:lnTo>
                  <a:pt x="103" y="7"/>
                </a:lnTo>
                <a:lnTo>
                  <a:pt x="190" y="0"/>
                </a:lnTo>
                <a:lnTo>
                  <a:pt x="177" y="21"/>
                </a:lnTo>
                <a:lnTo>
                  <a:pt x="204" y="21"/>
                </a:lnTo>
                <a:lnTo>
                  <a:pt x="355" y="151"/>
                </a:lnTo>
                <a:lnTo>
                  <a:pt x="414" y="235"/>
                </a:lnTo>
                <a:lnTo>
                  <a:pt x="423" y="292"/>
                </a:lnTo>
                <a:lnTo>
                  <a:pt x="402" y="306"/>
                </a:lnTo>
                <a:lnTo>
                  <a:pt x="414" y="363"/>
                </a:lnTo>
                <a:lnTo>
                  <a:pt x="372" y="365"/>
                </a:lnTo>
                <a:lnTo>
                  <a:pt x="372" y="412"/>
                </a:lnTo>
                <a:lnTo>
                  <a:pt x="338" y="388"/>
                </a:lnTo>
                <a:lnTo>
                  <a:pt x="121" y="420"/>
                </a:lnTo>
                <a:lnTo>
                  <a:pt x="71" y="330"/>
                </a:lnTo>
                <a:lnTo>
                  <a:pt x="107" y="268"/>
                </a:lnTo>
                <a:lnTo>
                  <a:pt x="60" y="237"/>
                </a:lnTo>
                <a:lnTo>
                  <a:pt x="0" y="25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4" name="Freeform 57"/>
          <p:cNvSpPr>
            <a:spLocks/>
          </p:cNvSpPr>
          <p:nvPr/>
        </p:nvSpPr>
        <p:spPr bwMode="auto">
          <a:xfrm>
            <a:off x="7188200" y="3178175"/>
            <a:ext cx="617538" cy="471488"/>
          </a:xfrm>
          <a:custGeom>
            <a:avLst/>
            <a:gdLst>
              <a:gd name="T0" fmla="*/ 2147483647 w 389"/>
              <a:gd name="T1" fmla="*/ 2147483647 h 297"/>
              <a:gd name="T2" fmla="*/ 2147483647 w 389"/>
              <a:gd name="T3" fmla="*/ 2147483647 h 297"/>
              <a:gd name="T4" fmla="*/ 2147483647 w 389"/>
              <a:gd name="T5" fmla="*/ 0 h 297"/>
              <a:gd name="T6" fmla="*/ 2147483647 w 389"/>
              <a:gd name="T7" fmla="*/ 2147483647 h 297"/>
              <a:gd name="T8" fmla="*/ 2147483647 w 389"/>
              <a:gd name="T9" fmla="*/ 2147483647 h 297"/>
              <a:gd name="T10" fmla="*/ 2147483647 w 389"/>
              <a:gd name="T11" fmla="*/ 2147483647 h 297"/>
              <a:gd name="T12" fmla="*/ 2147483647 w 389"/>
              <a:gd name="T13" fmla="*/ 2147483647 h 297"/>
              <a:gd name="T14" fmla="*/ 2147483647 w 389"/>
              <a:gd name="T15" fmla="*/ 2147483647 h 297"/>
              <a:gd name="T16" fmla="*/ 2147483647 w 389"/>
              <a:gd name="T17" fmla="*/ 2147483647 h 297"/>
              <a:gd name="T18" fmla="*/ 2147483647 w 389"/>
              <a:gd name="T19" fmla="*/ 2147483647 h 297"/>
              <a:gd name="T20" fmla="*/ 2147483647 w 389"/>
              <a:gd name="T21" fmla="*/ 2147483647 h 297"/>
              <a:gd name="T22" fmla="*/ 2147483647 w 389"/>
              <a:gd name="T23" fmla="*/ 2147483647 h 297"/>
              <a:gd name="T24" fmla="*/ 2147483647 w 389"/>
              <a:gd name="T25" fmla="*/ 2147483647 h 297"/>
              <a:gd name="T26" fmla="*/ 2147483647 w 389"/>
              <a:gd name="T27" fmla="*/ 2147483647 h 297"/>
              <a:gd name="T28" fmla="*/ 0 w 389"/>
              <a:gd name="T29" fmla="*/ 2147483647 h 297"/>
              <a:gd name="T30" fmla="*/ 2147483647 w 389"/>
              <a:gd name="T31" fmla="*/ 2147483647 h 29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89" h="297">
                <a:moveTo>
                  <a:pt x="13" y="53"/>
                </a:moveTo>
                <a:lnTo>
                  <a:pt x="45" y="24"/>
                </a:lnTo>
                <a:lnTo>
                  <a:pt x="161" y="0"/>
                </a:lnTo>
                <a:lnTo>
                  <a:pt x="196" y="16"/>
                </a:lnTo>
                <a:lnTo>
                  <a:pt x="271" y="4"/>
                </a:lnTo>
                <a:lnTo>
                  <a:pt x="332" y="46"/>
                </a:lnTo>
                <a:lnTo>
                  <a:pt x="388" y="79"/>
                </a:lnTo>
                <a:lnTo>
                  <a:pt x="356" y="168"/>
                </a:lnTo>
                <a:lnTo>
                  <a:pt x="310" y="212"/>
                </a:lnTo>
                <a:lnTo>
                  <a:pt x="259" y="226"/>
                </a:lnTo>
                <a:lnTo>
                  <a:pt x="269" y="262"/>
                </a:lnTo>
                <a:lnTo>
                  <a:pt x="237" y="296"/>
                </a:lnTo>
                <a:lnTo>
                  <a:pt x="178" y="212"/>
                </a:lnTo>
                <a:lnTo>
                  <a:pt x="25" y="79"/>
                </a:lnTo>
                <a:lnTo>
                  <a:pt x="0" y="79"/>
                </a:lnTo>
                <a:lnTo>
                  <a:pt x="13" y="53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5" name="Freeform 58"/>
          <p:cNvSpPr>
            <a:spLocks/>
          </p:cNvSpPr>
          <p:nvPr/>
        </p:nvSpPr>
        <p:spPr bwMode="auto">
          <a:xfrm>
            <a:off x="6750050" y="3844925"/>
            <a:ext cx="1152525" cy="754063"/>
          </a:xfrm>
          <a:custGeom>
            <a:avLst/>
            <a:gdLst>
              <a:gd name="T0" fmla="*/ 0 w 726"/>
              <a:gd name="T1" fmla="*/ 2147483647 h 475"/>
              <a:gd name="T2" fmla="*/ 2147483647 w 726"/>
              <a:gd name="T3" fmla="*/ 2147483647 h 475"/>
              <a:gd name="T4" fmla="*/ 2147483647 w 726"/>
              <a:gd name="T5" fmla="*/ 2147483647 h 475"/>
              <a:gd name="T6" fmla="*/ 2147483647 w 726"/>
              <a:gd name="T7" fmla="*/ 2147483647 h 475"/>
              <a:gd name="T8" fmla="*/ 2147483647 w 726"/>
              <a:gd name="T9" fmla="*/ 2147483647 h 475"/>
              <a:gd name="T10" fmla="*/ 2147483647 w 726"/>
              <a:gd name="T11" fmla="*/ 2147483647 h 475"/>
              <a:gd name="T12" fmla="*/ 2147483647 w 726"/>
              <a:gd name="T13" fmla="*/ 0 h 475"/>
              <a:gd name="T14" fmla="*/ 2147483647 w 726"/>
              <a:gd name="T15" fmla="*/ 2147483647 h 475"/>
              <a:gd name="T16" fmla="*/ 2147483647 w 726"/>
              <a:gd name="T17" fmla="*/ 2147483647 h 475"/>
              <a:gd name="T18" fmla="*/ 2147483647 w 726"/>
              <a:gd name="T19" fmla="*/ 2147483647 h 475"/>
              <a:gd name="T20" fmla="*/ 2147483647 w 726"/>
              <a:gd name="T21" fmla="*/ 2147483647 h 475"/>
              <a:gd name="T22" fmla="*/ 2147483647 w 726"/>
              <a:gd name="T23" fmla="*/ 2147483647 h 475"/>
              <a:gd name="T24" fmla="*/ 2147483647 w 726"/>
              <a:gd name="T25" fmla="*/ 2147483647 h 475"/>
              <a:gd name="T26" fmla="*/ 2147483647 w 726"/>
              <a:gd name="T27" fmla="*/ 2147483647 h 475"/>
              <a:gd name="T28" fmla="*/ 2147483647 w 726"/>
              <a:gd name="T29" fmla="*/ 2147483647 h 475"/>
              <a:gd name="T30" fmla="*/ 2147483647 w 726"/>
              <a:gd name="T31" fmla="*/ 2147483647 h 475"/>
              <a:gd name="T32" fmla="*/ 2147483647 w 726"/>
              <a:gd name="T33" fmla="*/ 2147483647 h 475"/>
              <a:gd name="T34" fmla="*/ 2147483647 w 726"/>
              <a:gd name="T35" fmla="*/ 2147483647 h 475"/>
              <a:gd name="T36" fmla="*/ 2147483647 w 726"/>
              <a:gd name="T37" fmla="*/ 2147483647 h 475"/>
              <a:gd name="T38" fmla="*/ 2147483647 w 726"/>
              <a:gd name="T39" fmla="*/ 2147483647 h 475"/>
              <a:gd name="T40" fmla="*/ 2147483647 w 726"/>
              <a:gd name="T41" fmla="*/ 2147483647 h 475"/>
              <a:gd name="T42" fmla="*/ 2147483647 w 726"/>
              <a:gd name="T43" fmla="*/ 2147483647 h 475"/>
              <a:gd name="T44" fmla="*/ 2147483647 w 726"/>
              <a:gd name="T45" fmla="*/ 2147483647 h 475"/>
              <a:gd name="T46" fmla="*/ 2147483647 w 726"/>
              <a:gd name="T47" fmla="*/ 2147483647 h 475"/>
              <a:gd name="T48" fmla="*/ 2147483647 w 726"/>
              <a:gd name="T49" fmla="*/ 2147483647 h 475"/>
              <a:gd name="T50" fmla="*/ 2147483647 w 726"/>
              <a:gd name="T51" fmla="*/ 2147483647 h 475"/>
              <a:gd name="T52" fmla="*/ 2147483647 w 726"/>
              <a:gd name="T53" fmla="*/ 2147483647 h 475"/>
              <a:gd name="T54" fmla="*/ 2147483647 w 726"/>
              <a:gd name="T55" fmla="*/ 2147483647 h 475"/>
              <a:gd name="T56" fmla="*/ 2147483647 w 726"/>
              <a:gd name="T57" fmla="*/ 2147483647 h 475"/>
              <a:gd name="T58" fmla="*/ 2147483647 w 726"/>
              <a:gd name="T59" fmla="*/ 2147483647 h 475"/>
              <a:gd name="T60" fmla="*/ 2147483647 w 726"/>
              <a:gd name="T61" fmla="*/ 2147483647 h 475"/>
              <a:gd name="T62" fmla="*/ 2147483647 w 726"/>
              <a:gd name="T63" fmla="*/ 2147483647 h 475"/>
              <a:gd name="T64" fmla="*/ 2147483647 w 726"/>
              <a:gd name="T65" fmla="*/ 2147483647 h 475"/>
              <a:gd name="T66" fmla="*/ 2147483647 w 726"/>
              <a:gd name="T67" fmla="*/ 2147483647 h 475"/>
              <a:gd name="T68" fmla="*/ 2147483647 w 726"/>
              <a:gd name="T69" fmla="*/ 2147483647 h 475"/>
              <a:gd name="T70" fmla="*/ 2147483647 w 726"/>
              <a:gd name="T71" fmla="*/ 2147483647 h 475"/>
              <a:gd name="T72" fmla="*/ 2147483647 w 726"/>
              <a:gd name="T73" fmla="*/ 2147483647 h 475"/>
              <a:gd name="T74" fmla="*/ 2147483647 w 726"/>
              <a:gd name="T75" fmla="*/ 2147483647 h 475"/>
              <a:gd name="T76" fmla="*/ 2147483647 w 726"/>
              <a:gd name="T77" fmla="*/ 2147483647 h 475"/>
              <a:gd name="T78" fmla="*/ 0 w 726"/>
              <a:gd name="T79" fmla="*/ 2147483647 h 47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26" h="475">
                <a:moveTo>
                  <a:pt x="0" y="45"/>
                </a:moveTo>
                <a:lnTo>
                  <a:pt x="199" y="25"/>
                </a:lnTo>
                <a:lnTo>
                  <a:pt x="220" y="57"/>
                </a:lnTo>
                <a:lnTo>
                  <a:pt x="433" y="25"/>
                </a:lnTo>
                <a:lnTo>
                  <a:pt x="470" y="51"/>
                </a:lnTo>
                <a:lnTo>
                  <a:pt x="470" y="4"/>
                </a:lnTo>
                <a:lnTo>
                  <a:pt x="468" y="0"/>
                </a:lnTo>
                <a:lnTo>
                  <a:pt x="510" y="2"/>
                </a:lnTo>
                <a:lnTo>
                  <a:pt x="555" y="75"/>
                </a:lnTo>
                <a:lnTo>
                  <a:pt x="627" y="174"/>
                </a:lnTo>
                <a:lnTo>
                  <a:pt x="662" y="260"/>
                </a:lnTo>
                <a:lnTo>
                  <a:pt x="716" y="321"/>
                </a:lnTo>
                <a:lnTo>
                  <a:pt x="725" y="408"/>
                </a:lnTo>
                <a:lnTo>
                  <a:pt x="708" y="460"/>
                </a:lnTo>
                <a:lnTo>
                  <a:pt x="632" y="474"/>
                </a:lnTo>
                <a:lnTo>
                  <a:pt x="618" y="451"/>
                </a:lnTo>
                <a:lnTo>
                  <a:pt x="565" y="420"/>
                </a:lnTo>
                <a:lnTo>
                  <a:pt x="547" y="387"/>
                </a:lnTo>
                <a:lnTo>
                  <a:pt x="533" y="375"/>
                </a:lnTo>
                <a:lnTo>
                  <a:pt x="525" y="345"/>
                </a:lnTo>
                <a:lnTo>
                  <a:pt x="512" y="354"/>
                </a:lnTo>
                <a:lnTo>
                  <a:pt x="470" y="314"/>
                </a:lnTo>
                <a:lnTo>
                  <a:pt x="480" y="276"/>
                </a:lnTo>
                <a:lnTo>
                  <a:pt x="470" y="256"/>
                </a:lnTo>
                <a:lnTo>
                  <a:pt x="457" y="263"/>
                </a:lnTo>
                <a:lnTo>
                  <a:pt x="459" y="285"/>
                </a:lnTo>
                <a:lnTo>
                  <a:pt x="445" y="256"/>
                </a:lnTo>
                <a:lnTo>
                  <a:pt x="446" y="189"/>
                </a:lnTo>
                <a:lnTo>
                  <a:pt x="419" y="150"/>
                </a:lnTo>
                <a:lnTo>
                  <a:pt x="351" y="117"/>
                </a:lnTo>
                <a:lnTo>
                  <a:pt x="318" y="80"/>
                </a:lnTo>
                <a:lnTo>
                  <a:pt x="279" y="76"/>
                </a:lnTo>
                <a:lnTo>
                  <a:pt x="263" y="99"/>
                </a:lnTo>
                <a:lnTo>
                  <a:pt x="207" y="116"/>
                </a:lnTo>
                <a:lnTo>
                  <a:pt x="175" y="99"/>
                </a:lnTo>
                <a:lnTo>
                  <a:pt x="158" y="75"/>
                </a:lnTo>
                <a:lnTo>
                  <a:pt x="52" y="96"/>
                </a:lnTo>
                <a:lnTo>
                  <a:pt x="29" y="79"/>
                </a:lnTo>
                <a:lnTo>
                  <a:pt x="5" y="98"/>
                </a:lnTo>
                <a:lnTo>
                  <a:pt x="0" y="45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Freeform 59"/>
          <p:cNvSpPr>
            <a:spLocks/>
          </p:cNvSpPr>
          <p:nvPr/>
        </p:nvSpPr>
        <p:spPr bwMode="auto">
          <a:xfrm>
            <a:off x="7067550" y="2859088"/>
            <a:ext cx="1060450" cy="447675"/>
          </a:xfrm>
          <a:custGeom>
            <a:avLst/>
            <a:gdLst>
              <a:gd name="T0" fmla="*/ 2147483647 w 668"/>
              <a:gd name="T1" fmla="*/ 2147483647 h 282"/>
              <a:gd name="T2" fmla="*/ 0 w 668"/>
              <a:gd name="T3" fmla="*/ 2147483647 h 282"/>
              <a:gd name="T4" fmla="*/ 2147483647 w 668"/>
              <a:gd name="T5" fmla="*/ 2147483647 h 282"/>
              <a:gd name="T6" fmla="*/ 2147483647 w 668"/>
              <a:gd name="T7" fmla="*/ 2147483647 h 282"/>
              <a:gd name="T8" fmla="*/ 2147483647 w 668"/>
              <a:gd name="T9" fmla="*/ 2147483647 h 282"/>
              <a:gd name="T10" fmla="*/ 2147483647 w 668"/>
              <a:gd name="T11" fmla="*/ 2147483647 h 282"/>
              <a:gd name="T12" fmla="*/ 2147483647 w 668"/>
              <a:gd name="T13" fmla="*/ 2147483647 h 282"/>
              <a:gd name="T14" fmla="*/ 2147483647 w 668"/>
              <a:gd name="T15" fmla="*/ 2147483647 h 282"/>
              <a:gd name="T16" fmla="*/ 2147483647 w 668"/>
              <a:gd name="T17" fmla="*/ 2147483647 h 282"/>
              <a:gd name="T18" fmla="*/ 2147483647 w 668"/>
              <a:gd name="T19" fmla="*/ 2147483647 h 282"/>
              <a:gd name="T20" fmla="*/ 2147483647 w 668"/>
              <a:gd name="T21" fmla="*/ 2147483647 h 282"/>
              <a:gd name="T22" fmla="*/ 2147483647 w 668"/>
              <a:gd name="T23" fmla="*/ 2147483647 h 282"/>
              <a:gd name="T24" fmla="*/ 2147483647 w 668"/>
              <a:gd name="T25" fmla="*/ 2147483647 h 282"/>
              <a:gd name="T26" fmla="*/ 2147483647 w 668"/>
              <a:gd name="T27" fmla="*/ 2147483647 h 282"/>
              <a:gd name="T28" fmla="*/ 2147483647 w 668"/>
              <a:gd name="T29" fmla="*/ 2147483647 h 282"/>
              <a:gd name="T30" fmla="*/ 2147483647 w 668"/>
              <a:gd name="T31" fmla="*/ 2147483647 h 282"/>
              <a:gd name="T32" fmla="*/ 2147483647 w 668"/>
              <a:gd name="T33" fmla="*/ 2147483647 h 282"/>
              <a:gd name="T34" fmla="*/ 2147483647 w 668"/>
              <a:gd name="T35" fmla="*/ 2147483647 h 282"/>
              <a:gd name="T36" fmla="*/ 2147483647 w 668"/>
              <a:gd name="T37" fmla="*/ 2147483647 h 282"/>
              <a:gd name="T38" fmla="*/ 2147483647 w 668"/>
              <a:gd name="T39" fmla="*/ 2147483647 h 282"/>
              <a:gd name="T40" fmla="*/ 2147483647 w 668"/>
              <a:gd name="T41" fmla="*/ 2147483647 h 282"/>
              <a:gd name="T42" fmla="*/ 2147483647 w 668"/>
              <a:gd name="T43" fmla="*/ 2147483647 h 282"/>
              <a:gd name="T44" fmla="*/ 2147483647 w 668"/>
              <a:gd name="T45" fmla="*/ 2147483647 h 282"/>
              <a:gd name="T46" fmla="*/ 2147483647 w 668"/>
              <a:gd name="T47" fmla="*/ 2147483647 h 282"/>
              <a:gd name="T48" fmla="*/ 2147483647 w 668"/>
              <a:gd name="T49" fmla="*/ 2147483647 h 282"/>
              <a:gd name="T50" fmla="*/ 2147483647 w 668"/>
              <a:gd name="T51" fmla="*/ 2147483647 h 282"/>
              <a:gd name="T52" fmla="*/ 2147483647 w 668"/>
              <a:gd name="T53" fmla="*/ 2147483647 h 282"/>
              <a:gd name="T54" fmla="*/ 2147483647 w 668"/>
              <a:gd name="T55" fmla="*/ 2147483647 h 282"/>
              <a:gd name="T56" fmla="*/ 2147483647 w 668"/>
              <a:gd name="T57" fmla="*/ 2147483647 h 282"/>
              <a:gd name="T58" fmla="*/ 2147483647 w 668"/>
              <a:gd name="T59" fmla="*/ 0 h 282"/>
              <a:gd name="T60" fmla="*/ 2147483647 w 668"/>
              <a:gd name="T61" fmla="*/ 2147483647 h 282"/>
              <a:gd name="T62" fmla="*/ 2147483647 w 668"/>
              <a:gd name="T63" fmla="*/ 2147483647 h 282"/>
              <a:gd name="T64" fmla="*/ 2147483647 w 668"/>
              <a:gd name="T65" fmla="*/ 2147483647 h 282"/>
              <a:gd name="T66" fmla="*/ 2147483647 w 668"/>
              <a:gd name="T67" fmla="*/ 2147483647 h 28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68" h="282">
                <a:moveTo>
                  <a:pt x="22" y="207"/>
                </a:moveTo>
                <a:lnTo>
                  <a:pt x="0" y="267"/>
                </a:lnTo>
                <a:lnTo>
                  <a:pt x="86" y="258"/>
                </a:lnTo>
                <a:lnTo>
                  <a:pt x="120" y="232"/>
                </a:lnTo>
                <a:lnTo>
                  <a:pt x="238" y="201"/>
                </a:lnTo>
                <a:lnTo>
                  <a:pt x="270" y="217"/>
                </a:lnTo>
                <a:lnTo>
                  <a:pt x="348" y="207"/>
                </a:lnTo>
                <a:lnTo>
                  <a:pt x="348" y="211"/>
                </a:lnTo>
                <a:lnTo>
                  <a:pt x="464" y="281"/>
                </a:lnTo>
                <a:lnTo>
                  <a:pt x="532" y="260"/>
                </a:lnTo>
                <a:lnTo>
                  <a:pt x="568" y="183"/>
                </a:lnTo>
                <a:lnTo>
                  <a:pt x="635" y="160"/>
                </a:lnTo>
                <a:lnTo>
                  <a:pt x="667" y="104"/>
                </a:lnTo>
                <a:lnTo>
                  <a:pt x="665" y="35"/>
                </a:lnTo>
                <a:lnTo>
                  <a:pt x="657" y="92"/>
                </a:lnTo>
                <a:lnTo>
                  <a:pt x="620" y="140"/>
                </a:lnTo>
                <a:lnTo>
                  <a:pt x="605" y="136"/>
                </a:lnTo>
                <a:lnTo>
                  <a:pt x="556" y="150"/>
                </a:lnTo>
                <a:lnTo>
                  <a:pt x="556" y="133"/>
                </a:lnTo>
                <a:lnTo>
                  <a:pt x="605" y="118"/>
                </a:lnTo>
                <a:lnTo>
                  <a:pt x="561" y="112"/>
                </a:lnTo>
                <a:lnTo>
                  <a:pt x="611" y="97"/>
                </a:lnTo>
                <a:lnTo>
                  <a:pt x="631" y="106"/>
                </a:lnTo>
                <a:lnTo>
                  <a:pt x="641" y="51"/>
                </a:lnTo>
                <a:lnTo>
                  <a:pt x="628" y="39"/>
                </a:lnTo>
                <a:lnTo>
                  <a:pt x="568" y="61"/>
                </a:lnTo>
                <a:lnTo>
                  <a:pt x="568" y="28"/>
                </a:lnTo>
                <a:lnTo>
                  <a:pt x="594" y="36"/>
                </a:lnTo>
                <a:lnTo>
                  <a:pt x="628" y="12"/>
                </a:lnTo>
                <a:lnTo>
                  <a:pt x="610" y="0"/>
                </a:lnTo>
                <a:lnTo>
                  <a:pt x="412" y="43"/>
                </a:lnTo>
                <a:lnTo>
                  <a:pt x="167" y="91"/>
                </a:lnTo>
                <a:lnTo>
                  <a:pt x="55" y="206"/>
                </a:lnTo>
                <a:lnTo>
                  <a:pt x="22" y="207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Freeform 60"/>
          <p:cNvSpPr>
            <a:spLocks/>
          </p:cNvSpPr>
          <p:nvPr/>
        </p:nvSpPr>
        <p:spPr bwMode="auto">
          <a:xfrm>
            <a:off x="7110413" y="2489200"/>
            <a:ext cx="927100" cy="555625"/>
          </a:xfrm>
          <a:custGeom>
            <a:avLst/>
            <a:gdLst>
              <a:gd name="T0" fmla="*/ 2147483647 w 584"/>
              <a:gd name="T1" fmla="*/ 2147483647 h 350"/>
              <a:gd name="T2" fmla="*/ 2147483647 w 584"/>
              <a:gd name="T3" fmla="*/ 2147483647 h 350"/>
              <a:gd name="T4" fmla="*/ 2147483647 w 584"/>
              <a:gd name="T5" fmla="*/ 2147483647 h 350"/>
              <a:gd name="T6" fmla="*/ 2147483647 w 584"/>
              <a:gd name="T7" fmla="*/ 2147483647 h 350"/>
              <a:gd name="T8" fmla="*/ 2147483647 w 584"/>
              <a:gd name="T9" fmla="*/ 2147483647 h 350"/>
              <a:gd name="T10" fmla="*/ 0 w 584"/>
              <a:gd name="T11" fmla="*/ 2147483647 h 350"/>
              <a:gd name="T12" fmla="*/ 2147483647 w 584"/>
              <a:gd name="T13" fmla="*/ 2147483647 h 350"/>
              <a:gd name="T14" fmla="*/ 2147483647 w 584"/>
              <a:gd name="T15" fmla="*/ 2147483647 h 350"/>
              <a:gd name="T16" fmla="*/ 2147483647 w 584"/>
              <a:gd name="T17" fmla="*/ 2147483647 h 350"/>
              <a:gd name="T18" fmla="*/ 2147483647 w 584"/>
              <a:gd name="T19" fmla="*/ 2147483647 h 350"/>
              <a:gd name="T20" fmla="*/ 2147483647 w 584"/>
              <a:gd name="T21" fmla="*/ 2147483647 h 350"/>
              <a:gd name="T22" fmla="*/ 2147483647 w 584"/>
              <a:gd name="T23" fmla="*/ 2147483647 h 350"/>
              <a:gd name="T24" fmla="*/ 2147483647 w 584"/>
              <a:gd name="T25" fmla="*/ 2147483647 h 350"/>
              <a:gd name="T26" fmla="*/ 2147483647 w 584"/>
              <a:gd name="T27" fmla="*/ 2147483647 h 350"/>
              <a:gd name="T28" fmla="*/ 2147483647 w 584"/>
              <a:gd name="T29" fmla="*/ 2147483647 h 350"/>
              <a:gd name="T30" fmla="*/ 2147483647 w 584"/>
              <a:gd name="T31" fmla="*/ 2147483647 h 350"/>
              <a:gd name="T32" fmla="*/ 2147483647 w 584"/>
              <a:gd name="T33" fmla="*/ 2147483647 h 350"/>
              <a:gd name="T34" fmla="*/ 2147483647 w 584"/>
              <a:gd name="T35" fmla="*/ 0 h 350"/>
              <a:gd name="T36" fmla="*/ 2147483647 w 584"/>
              <a:gd name="T37" fmla="*/ 2147483647 h 350"/>
              <a:gd name="T38" fmla="*/ 2147483647 w 584"/>
              <a:gd name="T39" fmla="*/ 2147483647 h 350"/>
              <a:gd name="T40" fmla="*/ 2147483647 w 584"/>
              <a:gd name="T41" fmla="*/ 2147483647 h 350"/>
              <a:gd name="T42" fmla="*/ 2147483647 w 584"/>
              <a:gd name="T43" fmla="*/ 2147483647 h 350"/>
              <a:gd name="T44" fmla="*/ 2147483647 w 584"/>
              <a:gd name="T45" fmla="*/ 2147483647 h 350"/>
              <a:gd name="T46" fmla="*/ 2147483647 w 584"/>
              <a:gd name="T47" fmla="*/ 2147483647 h 350"/>
              <a:gd name="T48" fmla="*/ 2147483647 w 584"/>
              <a:gd name="T49" fmla="*/ 2147483647 h 35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84" h="350">
                <a:moveTo>
                  <a:pt x="96" y="244"/>
                </a:moveTo>
                <a:lnTo>
                  <a:pt x="79" y="279"/>
                </a:lnTo>
                <a:lnTo>
                  <a:pt x="55" y="289"/>
                </a:lnTo>
                <a:lnTo>
                  <a:pt x="53" y="312"/>
                </a:lnTo>
                <a:lnTo>
                  <a:pt x="2" y="330"/>
                </a:lnTo>
                <a:lnTo>
                  <a:pt x="0" y="349"/>
                </a:lnTo>
                <a:lnTo>
                  <a:pt x="138" y="325"/>
                </a:lnTo>
                <a:lnTo>
                  <a:pt x="390" y="275"/>
                </a:lnTo>
                <a:lnTo>
                  <a:pt x="583" y="231"/>
                </a:lnTo>
                <a:lnTo>
                  <a:pt x="583" y="195"/>
                </a:lnTo>
                <a:lnTo>
                  <a:pt x="561" y="184"/>
                </a:lnTo>
                <a:lnTo>
                  <a:pt x="544" y="201"/>
                </a:lnTo>
                <a:lnTo>
                  <a:pt x="534" y="155"/>
                </a:lnTo>
                <a:lnTo>
                  <a:pt x="544" y="112"/>
                </a:lnTo>
                <a:lnTo>
                  <a:pt x="474" y="81"/>
                </a:lnTo>
                <a:lnTo>
                  <a:pt x="424" y="89"/>
                </a:lnTo>
                <a:lnTo>
                  <a:pt x="422" y="24"/>
                </a:lnTo>
                <a:lnTo>
                  <a:pt x="372" y="0"/>
                </a:lnTo>
                <a:lnTo>
                  <a:pt x="333" y="15"/>
                </a:lnTo>
                <a:lnTo>
                  <a:pt x="308" y="76"/>
                </a:lnTo>
                <a:lnTo>
                  <a:pt x="263" y="100"/>
                </a:lnTo>
                <a:lnTo>
                  <a:pt x="245" y="196"/>
                </a:lnTo>
                <a:lnTo>
                  <a:pt x="171" y="244"/>
                </a:lnTo>
                <a:lnTo>
                  <a:pt x="112" y="263"/>
                </a:lnTo>
                <a:lnTo>
                  <a:pt x="96" y="244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Freeform 61"/>
          <p:cNvSpPr>
            <a:spLocks/>
          </p:cNvSpPr>
          <p:nvPr/>
        </p:nvSpPr>
        <p:spPr bwMode="auto">
          <a:xfrm>
            <a:off x="7177088" y="2381250"/>
            <a:ext cx="525462" cy="528638"/>
          </a:xfrm>
          <a:custGeom>
            <a:avLst/>
            <a:gdLst>
              <a:gd name="T0" fmla="*/ 2147483647 w 331"/>
              <a:gd name="T1" fmla="*/ 2147483647 h 333"/>
              <a:gd name="T2" fmla="*/ 2147483647 w 331"/>
              <a:gd name="T3" fmla="*/ 2147483647 h 333"/>
              <a:gd name="T4" fmla="*/ 0 w 331"/>
              <a:gd name="T5" fmla="*/ 2147483647 h 333"/>
              <a:gd name="T6" fmla="*/ 2147483647 w 331"/>
              <a:gd name="T7" fmla="*/ 2147483647 h 333"/>
              <a:gd name="T8" fmla="*/ 2147483647 w 331"/>
              <a:gd name="T9" fmla="*/ 2147483647 h 333"/>
              <a:gd name="T10" fmla="*/ 2147483647 w 331"/>
              <a:gd name="T11" fmla="*/ 2147483647 h 333"/>
              <a:gd name="T12" fmla="*/ 2147483647 w 331"/>
              <a:gd name="T13" fmla="*/ 2147483647 h 333"/>
              <a:gd name="T14" fmla="*/ 2147483647 w 331"/>
              <a:gd name="T15" fmla="*/ 2147483647 h 333"/>
              <a:gd name="T16" fmla="*/ 2147483647 w 331"/>
              <a:gd name="T17" fmla="*/ 2147483647 h 333"/>
              <a:gd name="T18" fmla="*/ 2147483647 w 331"/>
              <a:gd name="T19" fmla="*/ 2147483647 h 333"/>
              <a:gd name="T20" fmla="*/ 2147483647 w 331"/>
              <a:gd name="T21" fmla="*/ 2147483647 h 333"/>
              <a:gd name="T22" fmla="*/ 2147483647 w 331"/>
              <a:gd name="T23" fmla="*/ 2147483647 h 333"/>
              <a:gd name="T24" fmla="*/ 2147483647 w 331"/>
              <a:gd name="T25" fmla="*/ 2147483647 h 333"/>
              <a:gd name="T26" fmla="*/ 2147483647 w 331"/>
              <a:gd name="T27" fmla="*/ 2147483647 h 333"/>
              <a:gd name="T28" fmla="*/ 2147483647 w 331"/>
              <a:gd name="T29" fmla="*/ 2147483647 h 333"/>
              <a:gd name="T30" fmla="*/ 2147483647 w 331"/>
              <a:gd name="T31" fmla="*/ 2147483647 h 333"/>
              <a:gd name="T32" fmla="*/ 2147483647 w 331"/>
              <a:gd name="T33" fmla="*/ 0 h 333"/>
              <a:gd name="T34" fmla="*/ 2147483647 w 331"/>
              <a:gd name="T35" fmla="*/ 2147483647 h 333"/>
              <a:gd name="T36" fmla="*/ 2147483647 w 331"/>
              <a:gd name="T37" fmla="*/ 2147483647 h 333"/>
              <a:gd name="T38" fmla="*/ 2147483647 w 331"/>
              <a:gd name="T39" fmla="*/ 2147483647 h 333"/>
              <a:gd name="T40" fmla="*/ 2147483647 w 331"/>
              <a:gd name="T41" fmla="*/ 2147483647 h 3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31" h="333">
                <a:moveTo>
                  <a:pt x="34" y="173"/>
                </a:moveTo>
                <a:lnTo>
                  <a:pt x="8" y="166"/>
                </a:lnTo>
                <a:lnTo>
                  <a:pt x="0" y="219"/>
                </a:lnTo>
                <a:lnTo>
                  <a:pt x="8" y="275"/>
                </a:lnTo>
                <a:lnTo>
                  <a:pt x="56" y="313"/>
                </a:lnTo>
                <a:lnTo>
                  <a:pt x="68" y="332"/>
                </a:lnTo>
                <a:lnTo>
                  <a:pt x="128" y="313"/>
                </a:lnTo>
                <a:lnTo>
                  <a:pt x="199" y="268"/>
                </a:lnTo>
                <a:lnTo>
                  <a:pt x="221" y="170"/>
                </a:lnTo>
                <a:lnTo>
                  <a:pt x="268" y="145"/>
                </a:lnTo>
                <a:lnTo>
                  <a:pt x="293" y="84"/>
                </a:lnTo>
                <a:lnTo>
                  <a:pt x="330" y="69"/>
                </a:lnTo>
                <a:lnTo>
                  <a:pt x="281" y="61"/>
                </a:lnTo>
                <a:lnTo>
                  <a:pt x="199" y="104"/>
                </a:lnTo>
                <a:lnTo>
                  <a:pt x="185" y="61"/>
                </a:lnTo>
                <a:lnTo>
                  <a:pt x="114" y="66"/>
                </a:lnTo>
                <a:lnTo>
                  <a:pt x="96" y="0"/>
                </a:lnTo>
                <a:lnTo>
                  <a:pt x="78" y="17"/>
                </a:lnTo>
                <a:lnTo>
                  <a:pt x="84" y="112"/>
                </a:lnTo>
                <a:lnTo>
                  <a:pt x="52" y="120"/>
                </a:lnTo>
                <a:lnTo>
                  <a:pt x="34" y="173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Freeform 62"/>
          <p:cNvSpPr>
            <a:spLocks/>
          </p:cNvSpPr>
          <p:nvPr/>
        </p:nvSpPr>
        <p:spPr bwMode="auto">
          <a:xfrm>
            <a:off x="7921625" y="2413000"/>
            <a:ext cx="149225" cy="177800"/>
          </a:xfrm>
          <a:custGeom>
            <a:avLst/>
            <a:gdLst>
              <a:gd name="T0" fmla="*/ 0 w 94"/>
              <a:gd name="T1" fmla="*/ 2147483647 h 112"/>
              <a:gd name="T2" fmla="*/ 2147483647 w 94"/>
              <a:gd name="T3" fmla="*/ 0 h 112"/>
              <a:gd name="T4" fmla="*/ 2147483647 w 94"/>
              <a:gd name="T5" fmla="*/ 2147483647 h 112"/>
              <a:gd name="T6" fmla="*/ 2147483647 w 94"/>
              <a:gd name="T7" fmla="*/ 2147483647 h 112"/>
              <a:gd name="T8" fmla="*/ 2147483647 w 94"/>
              <a:gd name="T9" fmla="*/ 2147483647 h 112"/>
              <a:gd name="T10" fmla="*/ 2147483647 w 94"/>
              <a:gd name="T11" fmla="*/ 2147483647 h 112"/>
              <a:gd name="T12" fmla="*/ 2147483647 w 94"/>
              <a:gd name="T13" fmla="*/ 2147483647 h 112"/>
              <a:gd name="T14" fmla="*/ 0 w 94"/>
              <a:gd name="T15" fmla="*/ 2147483647 h 1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4" h="112">
                <a:moveTo>
                  <a:pt x="0" y="7"/>
                </a:moveTo>
                <a:lnTo>
                  <a:pt x="18" y="0"/>
                </a:lnTo>
                <a:lnTo>
                  <a:pt x="61" y="24"/>
                </a:lnTo>
                <a:lnTo>
                  <a:pt x="61" y="48"/>
                </a:lnTo>
                <a:lnTo>
                  <a:pt x="91" y="66"/>
                </a:lnTo>
                <a:lnTo>
                  <a:pt x="93" y="98"/>
                </a:lnTo>
                <a:lnTo>
                  <a:pt x="44" y="111"/>
                </a:lnTo>
                <a:lnTo>
                  <a:pt x="0" y="7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Freeform 63"/>
          <p:cNvSpPr>
            <a:spLocks/>
          </p:cNvSpPr>
          <p:nvPr/>
        </p:nvSpPr>
        <p:spPr bwMode="auto">
          <a:xfrm>
            <a:off x="7294563" y="2044700"/>
            <a:ext cx="708025" cy="446088"/>
          </a:xfrm>
          <a:custGeom>
            <a:avLst/>
            <a:gdLst>
              <a:gd name="T0" fmla="*/ 2147483647 w 446"/>
              <a:gd name="T1" fmla="*/ 2147483647 h 281"/>
              <a:gd name="T2" fmla="*/ 0 w 446"/>
              <a:gd name="T3" fmla="*/ 2147483647 h 281"/>
              <a:gd name="T4" fmla="*/ 2147483647 w 446"/>
              <a:gd name="T5" fmla="*/ 2147483647 h 281"/>
              <a:gd name="T6" fmla="*/ 2147483647 w 446"/>
              <a:gd name="T7" fmla="*/ 2147483647 h 281"/>
              <a:gd name="T8" fmla="*/ 2147483647 w 446"/>
              <a:gd name="T9" fmla="*/ 2147483647 h 281"/>
              <a:gd name="T10" fmla="*/ 2147483647 w 446"/>
              <a:gd name="T11" fmla="*/ 2147483647 h 281"/>
              <a:gd name="T12" fmla="*/ 2147483647 w 446"/>
              <a:gd name="T13" fmla="*/ 2147483647 h 281"/>
              <a:gd name="T14" fmla="*/ 2147483647 w 446"/>
              <a:gd name="T15" fmla="*/ 2147483647 h 281"/>
              <a:gd name="T16" fmla="*/ 2147483647 w 446"/>
              <a:gd name="T17" fmla="*/ 2147483647 h 281"/>
              <a:gd name="T18" fmla="*/ 2147483647 w 446"/>
              <a:gd name="T19" fmla="*/ 2147483647 h 281"/>
              <a:gd name="T20" fmla="*/ 2147483647 w 446"/>
              <a:gd name="T21" fmla="*/ 2147483647 h 281"/>
              <a:gd name="T22" fmla="*/ 2147483647 w 446"/>
              <a:gd name="T23" fmla="*/ 2147483647 h 281"/>
              <a:gd name="T24" fmla="*/ 2147483647 w 446"/>
              <a:gd name="T25" fmla="*/ 0 h 281"/>
              <a:gd name="T26" fmla="*/ 2147483647 w 446"/>
              <a:gd name="T27" fmla="*/ 2147483647 h 281"/>
              <a:gd name="T28" fmla="*/ 2147483647 w 446"/>
              <a:gd name="T29" fmla="*/ 2147483647 h 28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6" h="281">
                <a:moveTo>
                  <a:pt x="41" y="40"/>
                </a:moveTo>
                <a:lnTo>
                  <a:pt x="0" y="79"/>
                </a:lnTo>
                <a:lnTo>
                  <a:pt x="22" y="213"/>
                </a:lnTo>
                <a:lnTo>
                  <a:pt x="41" y="280"/>
                </a:lnTo>
                <a:lnTo>
                  <a:pt x="116" y="274"/>
                </a:lnTo>
                <a:lnTo>
                  <a:pt x="398" y="223"/>
                </a:lnTo>
                <a:lnTo>
                  <a:pt x="416" y="215"/>
                </a:lnTo>
                <a:lnTo>
                  <a:pt x="445" y="151"/>
                </a:lnTo>
                <a:lnTo>
                  <a:pt x="403" y="118"/>
                </a:lnTo>
                <a:lnTo>
                  <a:pt x="424" y="36"/>
                </a:lnTo>
                <a:lnTo>
                  <a:pt x="394" y="28"/>
                </a:lnTo>
                <a:lnTo>
                  <a:pt x="394" y="8"/>
                </a:lnTo>
                <a:lnTo>
                  <a:pt x="380" y="0"/>
                </a:lnTo>
                <a:lnTo>
                  <a:pt x="53" y="58"/>
                </a:lnTo>
                <a:lnTo>
                  <a:pt x="41" y="4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Freeform 64"/>
          <p:cNvSpPr>
            <a:spLocks/>
          </p:cNvSpPr>
          <p:nvPr/>
        </p:nvSpPr>
        <p:spPr bwMode="auto">
          <a:xfrm>
            <a:off x="7935913" y="2098675"/>
            <a:ext cx="190500" cy="354013"/>
          </a:xfrm>
          <a:custGeom>
            <a:avLst/>
            <a:gdLst>
              <a:gd name="T0" fmla="*/ 2147483647 w 120"/>
              <a:gd name="T1" fmla="*/ 2147483647 h 223"/>
              <a:gd name="T2" fmla="*/ 2147483647 w 120"/>
              <a:gd name="T3" fmla="*/ 0 h 223"/>
              <a:gd name="T4" fmla="*/ 2147483647 w 120"/>
              <a:gd name="T5" fmla="*/ 2147483647 h 223"/>
              <a:gd name="T6" fmla="*/ 2147483647 w 120"/>
              <a:gd name="T7" fmla="*/ 2147483647 h 223"/>
              <a:gd name="T8" fmla="*/ 2147483647 w 120"/>
              <a:gd name="T9" fmla="*/ 2147483647 h 223"/>
              <a:gd name="T10" fmla="*/ 2147483647 w 120"/>
              <a:gd name="T11" fmla="*/ 2147483647 h 223"/>
              <a:gd name="T12" fmla="*/ 2147483647 w 120"/>
              <a:gd name="T13" fmla="*/ 2147483647 h 223"/>
              <a:gd name="T14" fmla="*/ 2147483647 w 120"/>
              <a:gd name="T15" fmla="*/ 2147483647 h 223"/>
              <a:gd name="T16" fmla="*/ 2147483647 w 120"/>
              <a:gd name="T17" fmla="*/ 2147483647 h 223"/>
              <a:gd name="T18" fmla="*/ 2147483647 w 120"/>
              <a:gd name="T19" fmla="*/ 2147483647 h 223"/>
              <a:gd name="T20" fmla="*/ 2147483647 w 120"/>
              <a:gd name="T21" fmla="*/ 2147483647 h 223"/>
              <a:gd name="T22" fmla="*/ 0 w 120"/>
              <a:gd name="T23" fmla="*/ 2147483647 h 223"/>
              <a:gd name="T24" fmla="*/ 2147483647 w 120"/>
              <a:gd name="T25" fmla="*/ 2147483647 h 2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0" h="223">
                <a:moveTo>
                  <a:pt x="20" y="1"/>
                </a:moveTo>
                <a:lnTo>
                  <a:pt x="48" y="0"/>
                </a:lnTo>
                <a:lnTo>
                  <a:pt x="105" y="33"/>
                </a:lnTo>
                <a:lnTo>
                  <a:pt x="97" y="61"/>
                </a:lnTo>
                <a:lnTo>
                  <a:pt x="117" y="78"/>
                </a:lnTo>
                <a:lnTo>
                  <a:pt x="119" y="181"/>
                </a:lnTo>
                <a:lnTo>
                  <a:pt x="98" y="222"/>
                </a:lnTo>
                <a:lnTo>
                  <a:pt x="75" y="206"/>
                </a:lnTo>
                <a:lnTo>
                  <a:pt x="52" y="206"/>
                </a:lnTo>
                <a:lnTo>
                  <a:pt x="9" y="183"/>
                </a:lnTo>
                <a:lnTo>
                  <a:pt x="41" y="118"/>
                </a:lnTo>
                <a:lnTo>
                  <a:pt x="0" y="85"/>
                </a:lnTo>
                <a:lnTo>
                  <a:pt x="20" y="1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9512" name="Freeform 65"/>
          <p:cNvSpPr>
            <a:spLocks/>
          </p:cNvSpPr>
          <p:nvPr/>
        </p:nvSpPr>
        <p:spPr bwMode="auto">
          <a:xfrm>
            <a:off x="7354888" y="1538288"/>
            <a:ext cx="784225" cy="619125"/>
          </a:xfrm>
          <a:custGeom>
            <a:avLst/>
            <a:gdLst>
              <a:gd name="T0" fmla="*/ 2147483647 w 494"/>
              <a:gd name="T1" fmla="*/ 2147483647 h 390"/>
              <a:gd name="T2" fmla="*/ 2147483647 w 494"/>
              <a:gd name="T3" fmla="*/ 2147483647 h 390"/>
              <a:gd name="T4" fmla="*/ 2147483647 w 494"/>
              <a:gd name="T5" fmla="*/ 2147483647 h 390"/>
              <a:gd name="T6" fmla="*/ 2147483647 w 494"/>
              <a:gd name="T7" fmla="*/ 2147483647 h 390"/>
              <a:gd name="T8" fmla="*/ 2147483647 w 494"/>
              <a:gd name="T9" fmla="*/ 2147483647 h 390"/>
              <a:gd name="T10" fmla="*/ 2147483647 w 494"/>
              <a:gd name="T11" fmla="*/ 2147483647 h 390"/>
              <a:gd name="T12" fmla="*/ 2147483647 w 494"/>
              <a:gd name="T13" fmla="*/ 2147483647 h 390"/>
              <a:gd name="T14" fmla="*/ 2147483647 w 494"/>
              <a:gd name="T15" fmla="*/ 2147483647 h 390"/>
              <a:gd name="T16" fmla="*/ 2147483647 w 494"/>
              <a:gd name="T17" fmla="*/ 2147483647 h 390"/>
              <a:gd name="T18" fmla="*/ 2147483647 w 494"/>
              <a:gd name="T19" fmla="*/ 2147483647 h 390"/>
              <a:gd name="T20" fmla="*/ 2147483647 w 494"/>
              <a:gd name="T21" fmla="*/ 2147483647 h 390"/>
              <a:gd name="T22" fmla="*/ 2147483647 w 494"/>
              <a:gd name="T23" fmla="*/ 2147483647 h 390"/>
              <a:gd name="T24" fmla="*/ 2147483647 w 494"/>
              <a:gd name="T25" fmla="*/ 0 h 390"/>
              <a:gd name="T26" fmla="*/ 2147483647 w 494"/>
              <a:gd name="T27" fmla="*/ 2147483647 h 390"/>
              <a:gd name="T28" fmla="*/ 2147483647 w 494"/>
              <a:gd name="T29" fmla="*/ 2147483647 h 390"/>
              <a:gd name="T30" fmla="*/ 2147483647 w 494"/>
              <a:gd name="T31" fmla="*/ 2147483647 h 390"/>
              <a:gd name="T32" fmla="*/ 2147483647 w 494"/>
              <a:gd name="T33" fmla="*/ 2147483647 h 390"/>
              <a:gd name="T34" fmla="*/ 2147483647 w 494"/>
              <a:gd name="T35" fmla="*/ 2147483647 h 390"/>
              <a:gd name="T36" fmla="*/ 2147483647 w 494"/>
              <a:gd name="T37" fmla="*/ 2147483647 h 390"/>
              <a:gd name="T38" fmla="*/ 2147483647 w 494"/>
              <a:gd name="T39" fmla="*/ 2147483647 h 390"/>
              <a:gd name="T40" fmla="*/ 2147483647 w 494"/>
              <a:gd name="T41" fmla="*/ 2147483647 h 390"/>
              <a:gd name="T42" fmla="*/ 2147483647 w 494"/>
              <a:gd name="T43" fmla="*/ 2147483647 h 390"/>
              <a:gd name="T44" fmla="*/ 2147483647 w 494"/>
              <a:gd name="T45" fmla="*/ 2147483647 h 390"/>
              <a:gd name="T46" fmla="*/ 2147483647 w 494"/>
              <a:gd name="T47" fmla="*/ 2147483647 h 390"/>
              <a:gd name="T48" fmla="*/ 2147483647 w 494"/>
              <a:gd name="T49" fmla="*/ 2147483647 h 390"/>
              <a:gd name="T50" fmla="*/ 2147483647 w 494"/>
              <a:gd name="T51" fmla="*/ 2147483647 h 390"/>
              <a:gd name="T52" fmla="*/ 2147483647 w 494"/>
              <a:gd name="T53" fmla="*/ 2147483647 h 390"/>
              <a:gd name="T54" fmla="*/ 2147483647 w 494"/>
              <a:gd name="T55" fmla="*/ 2147483647 h 390"/>
              <a:gd name="T56" fmla="*/ 0 w 494"/>
              <a:gd name="T57" fmla="*/ 2147483647 h 390"/>
              <a:gd name="T58" fmla="*/ 2147483647 w 494"/>
              <a:gd name="T59" fmla="*/ 2147483647 h 390"/>
              <a:gd name="T60" fmla="*/ 2147483647 w 494"/>
              <a:gd name="T61" fmla="*/ 2147483647 h 3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494" h="390">
                <a:moveTo>
                  <a:pt x="38" y="261"/>
                </a:moveTo>
                <a:lnTo>
                  <a:pt x="84" y="238"/>
                </a:lnTo>
                <a:lnTo>
                  <a:pt x="147" y="232"/>
                </a:lnTo>
                <a:lnTo>
                  <a:pt x="163" y="211"/>
                </a:lnTo>
                <a:lnTo>
                  <a:pt x="186" y="209"/>
                </a:lnTo>
                <a:lnTo>
                  <a:pt x="198" y="187"/>
                </a:lnTo>
                <a:lnTo>
                  <a:pt x="219" y="179"/>
                </a:lnTo>
                <a:lnTo>
                  <a:pt x="209" y="139"/>
                </a:lnTo>
                <a:lnTo>
                  <a:pt x="197" y="127"/>
                </a:lnTo>
                <a:lnTo>
                  <a:pt x="223" y="94"/>
                </a:lnTo>
                <a:lnTo>
                  <a:pt x="241" y="94"/>
                </a:lnTo>
                <a:lnTo>
                  <a:pt x="298" y="25"/>
                </a:lnTo>
                <a:lnTo>
                  <a:pt x="386" y="0"/>
                </a:lnTo>
                <a:lnTo>
                  <a:pt x="395" y="65"/>
                </a:lnTo>
                <a:lnTo>
                  <a:pt x="400" y="62"/>
                </a:lnTo>
                <a:lnTo>
                  <a:pt x="421" y="85"/>
                </a:lnTo>
                <a:lnTo>
                  <a:pt x="422" y="152"/>
                </a:lnTo>
                <a:lnTo>
                  <a:pt x="449" y="206"/>
                </a:lnTo>
                <a:lnTo>
                  <a:pt x="458" y="277"/>
                </a:lnTo>
                <a:lnTo>
                  <a:pt x="462" y="338"/>
                </a:lnTo>
                <a:lnTo>
                  <a:pt x="493" y="358"/>
                </a:lnTo>
                <a:lnTo>
                  <a:pt x="470" y="389"/>
                </a:lnTo>
                <a:lnTo>
                  <a:pt x="412" y="353"/>
                </a:lnTo>
                <a:lnTo>
                  <a:pt x="382" y="356"/>
                </a:lnTo>
                <a:lnTo>
                  <a:pt x="354" y="348"/>
                </a:lnTo>
                <a:lnTo>
                  <a:pt x="356" y="327"/>
                </a:lnTo>
                <a:lnTo>
                  <a:pt x="338" y="320"/>
                </a:lnTo>
                <a:lnTo>
                  <a:pt x="13" y="381"/>
                </a:lnTo>
                <a:lnTo>
                  <a:pt x="0" y="363"/>
                </a:lnTo>
                <a:lnTo>
                  <a:pt x="48" y="294"/>
                </a:lnTo>
                <a:lnTo>
                  <a:pt x="38" y="261"/>
                </a:lnTo>
              </a:path>
            </a:pathLst>
          </a:custGeom>
          <a:solidFill>
            <a:srgbClr val="0000FF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3" name="Freeform 66"/>
          <p:cNvSpPr>
            <a:spLocks/>
          </p:cNvSpPr>
          <p:nvPr/>
        </p:nvSpPr>
        <p:spPr bwMode="auto">
          <a:xfrm>
            <a:off x="7964488" y="1503363"/>
            <a:ext cx="209550" cy="374650"/>
          </a:xfrm>
          <a:custGeom>
            <a:avLst/>
            <a:gdLst>
              <a:gd name="T0" fmla="*/ 0 w 132"/>
              <a:gd name="T1" fmla="*/ 2147483647 h 236"/>
              <a:gd name="T2" fmla="*/ 2147483647 w 132"/>
              <a:gd name="T3" fmla="*/ 0 h 236"/>
              <a:gd name="T4" fmla="*/ 2147483647 w 132"/>
              <a:gd name="T5" fmla="*/ 2147483647 h 236"/>
              <a:gd name="T6" fmla="*/ 2147483647 w 132"/>
              <a:gd name="T7" fmla="*/ 2147483647 h 236"/>
              <a:gd name="T8" fmla="*/ 2147483647 w 132"/>
              <a:gd name="T9" fmla="*/ 2147483647 h 236"/>
              <a:gd name="T10" fmla="*/ 2147483647 w 132"/>
              <a:gd name="T11" fmla="*/ 2147483647 h 236"/>
              <a:gd name="T12" fmla="*/ 2147483647 w 132"/>
              <a:gd name="T13" fmla="*/ 2147483647 h 236"/>
              <a:gd name="T14" fmla="*/ 2147483647 w 132"/>
              <a:gd name="T15" fmla="*/ 2147483647 h 236"/>
              <a:gd name="T16" fmla="*/ 2147483647 w 132"/>
              <a:gd name="T17" fmla="*/ 2147483647 h 236"/>
              <a:gd name="T18" fmla="*/ 0 w 132"/>
              <a:gd name="T19" fmla="*/ 2147483647 h 2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32" h="236">
                <a:moveTo>
                  <a:pt x="0" y="24"/>
                </a:moveTo>
                <a:lnTo>
                  <a:pt x="95" y="0"/>
                </a:lnTo>
                <a:lnTo>
                  <a:pt x="131" y="64"/>
                </a:lnTo>
                <a:lnTo>
                  <a:pt x="112" y="81"/>
                </a:lnTo>
                <a:lnTo>
                  <a:pt x="119" y="222"/>
                </a:lnTo>
                <a:lnTo>
                  <a:pt x="65" y="235"/>
                </a:lnTo>
                <a:lnTo>
                  <a:pt x="37" y="176"/>
                </a:lnTo>
                <a:lnTo>
                  <a:pt x="36" y="106"/>
                </a:lnTo>
                <a:lnTo>
                  <a:pt x="12" y="86"/>
                </a:lnTo>
                <a:lnTo>
                  <a:pt x="0" y="24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Freeform 67"/>
          <p:cNvSpPr>
            <a:spLocks/>
          </p:cNvSpPr>
          <p:nvPr/>
        </p:nvSpPr>
        <p:spPr bwMode="auto">
          <a:xfrm>
            <a:off x="8064500" y="1795463"/>
            <a:ext cx="446088" cy="193675"/>
          </a:xfrm>
          <a:custGeom>
            <a:avLst/>
            <a:gdLst>
              <a:gd name="T0" fmla="*/ 0 w 281"/>
              <a:gd name="T1" fmla="*/ 2147483647 h 122"/>
              <a:gd name="T2" fmla="*/ 2147483647 w 281"/>
              <a:gd name="T3" fmla="*/ 2147483647 h 122"/>
              <a:gd name="T4" fmla="*/ 2147483647 w 281"/>
              <a:gd name="T5" fmla="*/ 2147483647 h 122"/>
              <a:gd name="T6" fmla="*/ 2147483647 w 281"/>
              <a:gd name="T7" fmla="*/ 0 h 122"/>
              <a:gd name="T8" fmla="*/ 2147483647 w 281"/>
              <a:gd name="T9" fmla="*/ 2147483647 h 122"/>
              <a:gd name="T10" fmla="*/ 2147483647 w 281"/>
              <a:gd name="T11" fmla="*/ 2147483647 h 122"/>
              <a:gd name="T12" fmla="*/ 2147483647 w 281"/>
              <a:gd name="T13" fmla="*/ 2147483647 h 122"/>
              <a:gd name="T14" fmla="*/ 2147483647 w 281"/>
              <a:gd name="T15" fmla="*/ 2147483647 h 122"/>
              <a:gd name="T16" fmla="*/ 2147483647 w 281"/>
              <a:gd name="T17" fmla="*/ 2147483647 h 122"/>
              <a:gd name="T18" fmla="*/ 2147483647 w 281"/>
              <a:gd name="T19" fmla="*/ 2147483647 h 122"/>
              <a:gd name="T20" fmla="*/ 2147483647 w 281"/>
              <a:gd name="T21" fmla="*/ 2147483647 h 122"/>
              <a:gd name="T22" fmla="*/ 2147483647 w 281"/>
              <a:gd name="T23" fmla="*/ 2147483647 h 122"/>
              <a:gd name="T24" fmla="*/ 2147483647 w 281"/>
              <a:gd name="T25" fmla="*/ 2147483647 h 122"/>
              <a:gd name="T26" fmla="*/ 2147483647 w 281"/>
              <a:gd name="T27" fmla="*/ 2147483647 h 122"/>
              <a:gd name="T28" fmla="*/ 2147483647 w 281"/>
              <a:gd name="T29" fmla="*/ 2147483647 h 122"/>
              <a:gd name="T30" fmla="*/ 2147483647 w 281"/>
              <a:gd name="T31" fmla="*/ 2147483647 h 122"/>
              <a:gd name="T32" fmla="*/ 2147483647 w 281"/>
              <a:gd name="T33" fmla="*/ 2147483647 h 122"/>
              <a:gd name="T34" fmla="*/ 2147483647 w 281"/>
              <a:gd name="T35" fmla="*/ 2147483647 h 122"/>
              <a:gd name="T36" fmla="*/ 2147483647 w 281"/>
              <a:gd name="T37" fmla="*/ 2147483647 h 122"/>
              <a:gd name="T38" fmla="*/ 0 w 281"/>
              <a:gd name="T39" fmla="*/ 2147483647 h 12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1" h="122">
                <a:moveTo>
                  <a:pt x="0" y="48"/>
                </a:moveTo>
                <a:lnTo>
                  <a:pt x="142" y="15"/>
                </a:lnTo>
                <a:lnTo>
                  <a:pt x="160" y="15"/>
                </a:lnTo>
                <a:lnTo>
                  <a:pt x="176" y="0"/>
                </a:lnTo>
                <a:lnTo>
                  <a:pt x="190" y="7"/>
                </a:lnTo>
                <a:lnTo>
                  <a:pt x="174" y="43"/>
                </a:lnTo>
                <a:lnTo>
                  <a:pt x="203" y="40"/>
                </a:lnTo>
                <a:lnTo>
                  <a:pt x="220" y="67"/>
                </a:lnTo>
                <a:lnTo>
                  <a:pt x="240" y="69"/>
                </a:lnTo>
                <a:lnTo>
                  <a:pt x="254" y="66"/>
                </a:lnTo>
                <a:lnTo>
                  <a:pt x="254" y="51"/>
                </a:lnTo>
                <a:lnTo>
                  <a:pt x="230" y="32"/>
                </a:lnTo>
                <a:lnTo>
                  <a:pt x="248" y="30"/>
                </a:lnTo>
                <a:lnTo>
                  <a:pt x="280" y="71"/>
                </a:lnTo>
                <a:lnTo>
                  <a:pt x="250" y="95"/>
                </a:lnTo>
                <a:lnTo>
                  <a:pt x="216" y="83"/>
                </a:lnTo>
                <a:lnTo>
                  <a:pt x="195" y="113"/>
                </a:lnTo>
                <a:lnTo>
                  <a:pt x="153" y="83"/>
                </a:lnTo>
                <a:lnTo>
                  <a:pt x="11" y="121"/>
                </a:lnTo>
                <a:lnTo>
                  <a:pt x="0" y="48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Freeform 68"/>
          <p:cNvSpPr>
            <a:spLocks/>
          </p:cNvSpPr>
          <p:nvPr/>
        </p:nvSpPr>
        <p:spPr bwMode="auto">
          <a:xfrm>
            <a:off x="8077200" y="1905000"/>
            <a:ext cx="250825" cy="196850"/>
          </a:xfrm>
          <a:custGeom>
            <a:avLst/>
            <a:gdLst>
              <a:gd name="T0" fmla="*/ 0 w 158"/>
              <a:gd name="T1" fmla="*/ 2147483647 h 124"/>
              <a:gd name="T2" fmla="*/ 2147483647 w 158"/>
              <a:gd name="T3" fmla="*/ 0 h 124"/>
              <a:gd name="T4" fmla="*/ 2147483647 w 158"/>
              <a:gd name="T5" fmla="*/ 2147483647 h 124"/>
              <a:gd name="T6" fmla="*/ 2147483647 w 158"/>
              <a:gd name="T7" fmla="*/ 2147483647 h 124"/>
              <a:gd name="T8" fmla="*/ 2147483647 w 158"/>
              <a:gd name="T9" fmla="*/ 2147483647 h 124"/>
              <a:gd name="T10" fmla="*/ 2147483647 w 158"/>
              <a:gd name="T11" fmla="*/ 2147483647 h 124"/>
              <a:gd name="T12" fmla="*/ 2147483647 w 158"/>
              <a:gd name="T13" fmla="*/ 2147483647 h 124"/>
              <a:gd name="T14" fmla="*/ 0 w 158"/>
              <a:gd name="T15" fmla="*/ 2147483647 h 1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" h="124">
                <a:moveTo>
                  <a:pt x="0" y="31"/>
                </a:moveTo>
                <a:lnTo>
                  <a:pt x="120" y="0"/>
                </a:lnTo>
                <a:lnTo>
                  <a:pt x="157" y="56"/>
                </a:lnTo>
                <a:lnTo>
                  <a:pt x="136" y="81"/>
                </a:lnTo>
                <a:lnTo>
                  <a:pt x="97" y="71"/>
                </a:lnTo>
                <a:lnTo>
                  <a:pt x="38" y="123"/>
                </a:lnTo>
                <a:lnTo>
                  <a:pt x="6" y="96"/>
                </a:lnTo>
                <a:lnTo>
                  <a:pt x="0" y="31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9516" name="Freeform 69"/>
          <p:cNvSpPr>
            <a:spLocks/>
          </p:cNvSpPr>
          <p:nvPr/>
        </p:nvSpPr>
        <p:spPr bwMode="auto">
          <a:xfrm>
            <a:off x="8115300" y="2057400"/>
            <a:ext cx="234950" cy="130175"/>
          </a:xfrm>
          <a:custGeom>
            <a:avLst/>
            <a:gdLst>
              <a:gd name="T0" fmla="*/ 0 w 148"/>
              <a:gd name="T1" fmla="*/ 2147483647 h 82"/>
              <a:gd name="T2" fmla="*/ 2147483647 w 148"/>
              <a:gd name="T3" fmla="*/ 2147483647 h 82"/>
              <a:gd name="T4" fmla="*/ 2147483647 w 148"/>
              <a:gd name="T5" fmla="*/ 0 h 82"/>
              <a:gd name="T6" fmla="*/ 2147483647 w 148"/>
              <a:gd name="T7" fmla="*/ 2147483647 h 82"/>
              <a:gd name="T8" fmla="*/ 2147483647 w 148"/>
              <a:gd name="T9" fmla="*/ 2147483647 h 82"/>
              <a:gd name="T10" fmla="*/ 2147483647 w 148"/>
              <a:gd name="T11" fmla="*/ 2147483647 h 82"/>
              <a:gd name="T12" fmla="*/ 2147483647 w 148"/>
              <a:gd name="T13" fmla="*/ 2147483647 h 82"/>
              <a:gd name="T14" fmla="*/ 0 w 148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8" h="82">
                <a:moveTo>
                  <a:pt x="0" y="59"/>
                </a:moveTo>
                <a:lnTo>
                  <a:pt x="60" y="33"/>
                </a:lnTo>
                <a:lnTo>
                  <a:pt x="119" y="0"/>
                </a:lnTo>
                <a:lnTo>
                  <a:pt x="129" y="1"/>
                </a:lnTo>
                <a:lnTo>
                  <a:pt x="147" y="2"/>
                </a:lnTo>
                <a:lnTo>
                  <a:pt x="89" y="44"/>
                </a:lnTo>
                <a:lnTo>
                  <a:pt x="17" y="81"/>
                </a:lnTo>
                <a:lnTo>
                  <a:pt x="0" y="59"/>
                </a:lnTo>
              </a:path>
            </a:pathLst>
          </a:custGeom>
          <a:solidFill>
            <a:srgbClr val="00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9517" name="Freeform 70"/>
          <p:cNvSpPr>
            <a:spLocks/>
          </p:cNvSpPr>
          <p:nvPr/>
        </p:nvSpPr>
        <p:spPr bwMode="auto">
          <a:xfrm>
            <a:off x="8113713" y="1443038"/>
            <a:ext cx="225425" cy="407987"/>
          </a:xfrm>
          <a:custGeom>
            <a:avLst/>
            <a:gdLst>
              <a:gd name="T0" fmla="*/ 2147483647 w 142"/>
              <a:gd name="T1" fmla="*/ 0 h 257"/>
              <a:gd name="T2" fmla="*/ 0 w 142"/>
              <a:gd name="T3" fmla="*/ 2147483647 h 257"/>
              <a:gd name="T4" fmla="*/ 2147483647 w 142"/>
              <a:gd name="T5" fmla="*/ 2147483647 h 257"/>
              <a:gd name="T6" fmla="*/ 2147483647 w 142"/>
              <a:gd name="T7" fmla="*/ 2147483647 h 257"/>
              <a:gd name="T8" fmla="*/ 2147483647 w 142"/>
              <a:gd name="T9" fmla="*/ 2147483647 h 257"/>
              <a:gd name="T10" fmla="*/ 2147483647 w 142"/>
              <a:gd name="T11" fmla="*/ 2147483647 h 257"/>
              <a:gd name="T12" fmla="*/ 2147483647 w 142"/>
              <a:gd name="T13" fmla="*/ 2147483647 h 257"/>
              <a:gd name="T14" fmla="*/ 2147483647 w 142"/>
              <a:gd name="T15" fmla="*/ 2147483647 h 257"/>
              <a:gd name="T16" fmla="*/ 2147483647 w 142"/>
              <a:gd name="T17" fmla="*/ 2147483647 h 257"/>
              <a:gd name="T18" fmla="*/ 2147483647 w 142"/>
              <a:gd name="T19" fmla="*/ 2147483647 h 257"/>
              <a:gd name="T20" fmla="*/ 2147483647 w 142"/>
              <a:gd name="T21" fmla="*/ 2147483647 h 257"/>
              <a:gd name="T22" fmla="*/ 2147483647 w 142"/>
              <a:gd name="T23" fmla="*/ 2147483647 h 257"/>
              <a:gd name="T24" fmla="*/ 2147483647 w 142"/>
              <a:gd name="T25" fmla="*/ 0 h 25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2" h="257">
                <a:moveTo>
                  <a:pt x="29" y="0"/>
                </a:moveTo>
                <a:lnTo>
                  <a:pt x="0" y="44"/>
                </a:lnTo>
                <a:lnTo>
                  <a:pt x="32" y="104"/>
                </a:lnTo>
                <a:lnTo>
                  <a:pt x="13" y="120"/>
                </a:lnTo>
                <a:lnTo>
                  <a:pt x="20" y="256"/>
                </a:lnTo>
                <a:lnTo>
                  <a:pt x="99" y="236"/>
                </a:lnTo>
                <a:lnTo>
                  <a:pt x="120" y="236"/>
                </a:lnTo>
                <a:lnTo>
                  <a:pt x="132" y="221"/>
                </a:lnTo>
                <a:lnTo>
                  <a:pt x="132" y="196"/>
                </a:lnTo>
                <a:lnTo>
                  <a:pt x="141" y="180"/>
                </a:lnTo>
                <a:lnTo>
                  <a:pt x="96" y="160"/>
                </a:lnTo>
                <a:lnTo>
                  <a:pt x="40" y="11"/>
                </a:lnTo>
                <a:lnTo>
                  <a:pt x="29" y="0"/>
                </a:lnTo>
              </a:path>
            </a:pathLst>
          </a:custGeom>
          <a:solidFill>
            <a:srgbClr val="0000FF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Freeform 71"/>
          <p:cNvSpPr>
            <a:spLocks/>
          </p:cNvSpPr>
          <p:nvPr/>
        </p:nvSpPr>
        <p:spPr bwMode="auto">
          <a:xfrm>
            <a:off x="8229600" y="1905000"/>
            <a:ext cx="152400" cy="152400"/>
          </a:xfrm>
          <a:custGeom>
            <a:avLst/>
            <a:gdLst>
              <a:gd name="T0" fmla="*/ 0 w 75"/>
              <a:gd name="T1" fmla="*/ 2147483647 h 58"/>
              <a:gd name="T2" fmla="*/ 2147483647 w 75"/>
              <a:gd name="T3" fmla="*/ 0 h 58"/>
              <a:gd name="T4" fmla="*/ 2147483647 w 75"/>
              <a:gd name="T5" fmla="*/ 2147483647 h 58"/>
              <a:gd name="T6" fmla="*/ 2147483647 w 75"/>
              <a:gd name="T7" fmla="*/ 2147483647 h 58"/>
              <a:gd name="T8" fmla="*/ 2147483647 w 75"/>
              <a:gd name="T9" fmla="*/ 2147483647 h 58"/>
              <a:gd name="T10" fmla="*/ 2147483647 w 75"/>
              <a:gd name="T11" fmla="*/ 2147483647 h 58"/>
              <a:gd name="T12" fmla="*/ 0 w 75"/>
              <a:gd name="T13" fmla="*/ 2147483647 h 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5" h="58">
                <a:moveTo>
                  <a:pt x="0" y="9"/>
                </a:moveTo>
                <a:lnTo>
                  <a:pt x="31" y="0"/>
                </a:lnTo>
                <a:lnTo>
                  <a:pt x="74" y="29"/>
                </a:lnTo>
                <a:lnTo>
                  <a:pt x="65" y="37"/>
                </a:lnTo>
                <a:lnTo>
                  <a:pt x="44" y="37"/>
                </a:lnTo>
                <a:lnTo>
                  <a:pt x="34" y="57"/>
                </a:lnTo>
                <a:lnTo>
                  <a:pt x="0" y="9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Freeform 72"/>
          <p:cNvSpPr>
            <a:spLocks/>
          </p:cNvSpPr>
          <p:nvPr/>
        </p:nvSpPr>
        <p:spPr bwMode="auto">
          <a:xfrm>
            <a:off x="8008938" y="2627313"/>
            <a:ext cx="63500" cy="106362"/>
          </a:xfrm>
          <a:custGeom>
            <a:avLst/>
            <a:gdLst>
              <a:gd name="T0" fmla="*/ 0 w 40"/>
              <a:gd name="T1" fmla="*/ 2147483647 h 67"/>
              <a:gd name="T2" fmla="*/ 2147483647 w 40"/>
              <a:gd name="T3" fmla="*/ 0 h 67"/>
              <a:gd name="T4" fmla="*/ 2147483647 w 40"/>
              <a:gd name="T5" fmla="*/ 2147483647 h 67"/>
              <a:gd name="T6" fmla="*/ 2147483647 w 40"/>
              <a:gd name="T7" fmla="*/ 2147483647 h 67"/>
              <a:gd name="T8" fmla="*/ 0 w 40"/>
              <a:gd name="T9" fmla="*/ 2147483647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" h="67">
                <a:moveTo>
                  <a:pt x="0" y="5"/>
                </a:moveTo>
                <a:lnTo>
                  <a:pt x="39" y="0"/>
                </a:lnTo>
                <a:lnTo>
                  <a:pt x="16" y="66"/>
                </a:lnTo>
                <a:lnTo>
                  <a:pt x="1" y="64"/>
                </a:lnTo>
                <a:lnTo>
                  <a:pt x="0" y="5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Freeform 73"/>
          <p:cNvSpPr>
            <a:spLocks/>
          </p:cNvSpPr>
          <p:nvPr/>
        </p:nvSpPr>
        <p:spPr bwMode="auto">
          <a:xfrm>
            <a:off x="304800" y="1066800"/>
            <a:ext cx="1643063" cy="1446213"/>
          </a:xfrm>
          <a:custGeom>
            <a:avLst/>
            <a:gdLst>
              <a:gd name="T0" fmla="*/ 2147483647 w 1035"/>
              <a:gd name="T1" fmla="*/ 2147483647 h 911"/>
              <a:gd name="T2" fmla="*/ 2147483647 w 1035"/>
              <a:gd name="T3" fmla="*/ 0 h 911"/>
              <a:gd name="T4" fmla="*/ 2147483647 w 1035"/>
              <a:gd name="T5" fmla="*/ 2147483647 h 911"/>
              <a:gd name="T6" fmla="*/ 2147483647 w 1035"/>
              <a:gd name="T7" fmla="*/ 2147483647 h 911"/>
              <a:gd name="T8" fmla="*/ 2147483647 w 1035"/>
              <a:gd name="T9" fmla="*/ 2147483647 h 911"/>
              <a:gd name="T10" fmla="*/ 2147483647 w 1035"/>
              <a:gd name="T11" fmla="*/ 2147483647 h 911"/>
              <a:gd name="T12" fmla="*/ 2147483647 w 1035"/>
              <a:gd name="T13" fmla="*/ 2147483647 h 911"/>
              <a:gd name="T14" fmla="*/ 2147483647 w 1035"/>
              <a:gd name="T15" fmla="*/ 2147483647 h 911"/>
              <a:gd name="T16" fmla="*/ 2147483647 w 1035"/>
              <a:gd name="T17" fmla="*/ 2147483647 h 911"/>
              <a:gd name="T18" fmla="*/ 2147483647 w 1035"/>
              <a:gd name="T19" fmla="*/ 2147483647 h 911"/>
              <a:gd name="T20" fmla="*/ 2147483647 w 1035"/>
              <a:gd name="T21" fmla="*/ 2147483647 h 911"/>
              <a:gd name="T22" fmla="*/ 2147483647 w 1035"/>
              <a:gd name="T23" fmla="*/ 2147483647 h 911"/>
              <a:gd name="T24" fmla="*/ 2147483647 w 1035"/>
              <a:gd name="T25" fmla="*/ 2147483647 h 911"/>
              <a:gd name="T26" fmla="*/ 2147483647 w 1035"/>
              <a:gd name="T27" fmla="*/ 2147483647 h 911"/>
              <a:gd name="T28" fmla="*/ 2147483647 w 1035"/>
              <a:gd name="T29" fmla="*/ 2147483647 h 911"/>
              <a:gd name="T30" fmla="*/ 2147483647 w 1035"/>
              <a:gd name="T31" fmla="*/ 2147483647 h 911"/>
              <a:gd name="T32" fmla="*/ 2147483647 w 1035"/>
              <a:gd name="T33" fmla="*/ 2147483647 h 911"/>
              <a:gd name="T34" fmla="*/ 2147483647 w 1035"/>
              <a:gd name="T35" fmla="*/ 2147483647 h 911"/>
              <a:gd name="T36" fmla="*/ 2147483647 w 1035"/>
              <a:gd name="T37" fmla="*/ 2147483647 h 911"/>
              <a:gd name="T38" fmla="*/ 2147483647 w 1035"/>
              <a:gd name="T39" fmla="*/ 2147483647 h 911"/>
              <a:gd name="T40" fmla="*/ 2147483647 w 1035"/>
              <a:gd name="T41" fmla="*/ 2147483647 h 911"/>
              <a:gd name="T42" fmla="*/ 2147483647 w 1035"/>
              <a:gd name="T43" fmla="*/ 2147483647 h 911"/>
              <a:gd name="T44" fmla="*/ 0 w 1035"/>
              <a:gd name="T45" fmla="*/ 2147483647 h 911"/>
              <a:gd name="T46" fmla="*/ 2147483647 w 1035"/>
              <a:gd name="T47" fmla="*/ 2147483647 h 911"/>
              <a:gd name="T48" fmla="*/ 2147483647 w 1035"/>
              <a:gd name="T49" fmla="*/ 2147483647 h 911"/>
              <a:gd name="T50" fmla="*/ 2147483647 w 1035"/>
              <a:gd name="T51" fmla="*/ 2147483647 h 911"/>
              <a:gd name="T52" fmla="*/ 2147483647 w 1035"/>
              <a:gd name="T53" fmla="*/ 2147483647 h 911"/>
              <a:gd name="T54" fmla="*/ 2147483647 w 1035"/>
              <a:gd name="T55" fmla="*/ 2147483647 h 911"/>
              <a:gd name="T56" fmla="*/ 2147483647 w 1035"/>
              <a:gd name="T57" fmla="*/ 2147483647 h 911"/>
              <a:gd name="T58" fmla="*/ 2147483647 w 1035"/>
              <a:gd name="T59" fmla="*/ 2147483647 h 911"/>
              <a:gd name="T60" fmla="*/ 2147483647 w 1035"/>
              <a:gd name="T61" fmla="*/ 2147483647 h 911"/>
              <a:gd name="T62" fmla="*/ 2147483647 w 1035"/>
              <a:gd name="T63" fmla="*/ 2147483647 h 911"/>
              <a:gd name="T64" fmla="*/ 2147483647 w 1035"/>
              <a:gd name="T65" fmla="*/ 2147483647 h 911"/>
              <a:gd name="T66" fmla="*/ 2147483647 w 1035"/>
              <a:gd name="T67" fmla="*/ 2147483647 h 911"/>
              <a:gd name="T68" fmla="*/ 2147483647 w 1035"/>
              <a:gd name="T69" fmla="*/ 2147483647 h 911"/>
              <a:gd name="T70" fmla="*/ 2147483647 w 1035"/>
              <a:gd name="T71" fmla="*/ 2147483647 h 911"/>
              <a:gd name="T72" fmla="*/ 2147483647 w 1035"/>
              <a:gd name="T73" fmla="*/ 2147483647 h 911"/>
              <a:gd name="T74" fmla="*/ 2147483647 w 1035"/>
              <a:gd name="T75" fmla="*/ 2147483647 h 911"/>
              <a:gd name="T76" fmla="*/ 2147483647 w 1035"/>
              <a:gd name="T77" fmla="*/ 2147483647 h 911"/>
              <a:gd name="T78" fmla="*/ 2147483647 w 1035"/>
              <a:gd name="T79" fmla="*/ 2147483647 h 911"/>
              <a:gd name="T80" fmla="*/ 2147483647 w 1035"/>
              <a:gd name="T81" fmla="*/ 2147483647 h 911"/>
              <a:gd name="T82" fmla="*/ 2147483647 w 1035"/>
              <a:gd name="T83" fmla="*/ 2147483647 h 91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035" h="911">
                <a:moveTo>
                  <a:pt x="165" y="135"/>
                </a:moveTo>
                <a:lnTo>
                  <a:pt x="372" y="0"/>
                </a:lnTo>
                <a:lnTo>
                  <a:pt x="472" y="23"/>
                </a:lnTo>
                <a:lnTo>
                  <a:pt x="520" y="67"/>
                </a:lnTo>
                <a:lnTo>
                  <a:pt x="716" y="84"/>
                </a:lnTo>
                <a:lnTo>
                  <a:pt x="721" y="534"/>
                </a:lnTo>
                <a:lnTo>
                  <a:pt x="786" y="547"/>
                </a:lnTo>
                <a:lnTo>
                  <a:pt x="815" y="601"/>
                </a:lnTo>
                <a:lnTo>
                  <a:pt x="860" y="583"/>
                </a:lnTo>
                <a:lnTo>
                  <a:pt x="953" y="705"/>
                </a:lnTo>
                <a:lnTo>
                  <a:pt x="1034" y="762"/>
                </a:lnTo>
                <a:lnTo>
                  <a:pt x="1031" y="811"/>
                </a:lnTo>
                <a:lnTo>
                  <a:pt x="930" y="817"/>
                </a:lnTo>
                <a:lnTo>
                  <a:pt x="885" y="667"/>
                </a:lnTo>
                <a:lnTo>
                  <a:pt x="562" y="520"/>
                </a:lnTo>
                <a:lnTo>
                  <a:pt x="571" y="566"/>
                </a:lnTo>
                <a:lnTo>
                  <a:pt x="498" y="626"/>
                </a:lnTo>
                <a:lnTo>
                  <a:pt x="487" y="604"/>
                </a:lnTo>
                <a:lnTo>
                  <a:pt x="466" y="604"/>
                </a:lnTo>
                <a:lnTo>
                  <a:pt x="408" y="729"/>
                </a:lnTo>
                <a:lnTo>
                  <a:pt x="229" y="851"/>
                </a:lnTo>
                <a:lnTo>
                  <a:pt x="50" y="910"/>
                </a:lnTo>
                <a:lnTo>
                  <a:pt x="0" y="902"/>
                </a:lnTo>
                <a:lnTo>
                  <a:pt x="204" y="798"/>
                </a:lnTo>
                <a:lnTo>
                  <a:pt x="229" y="798"/>
                </a:lnTo>
                <a:lnTo>
                  <a:pt x="304" y="716"/>
                </a:lnTo>
                <a:lnTo>
                  <a:pt x="336" y="713"/>
                </a:lnTo>
                <a:lnTo>
                  <a:pt x="387" y="651"/>
                </a:lnTo>
                <a:lnTo>
                  <a:pt x="370" y="624"/>
                </a:lnTo>
                <a:lnTo>
                  <a:pt x="261" y="637"/>
                </a:lnTo>
                <a:lnTo>
                  <a:pt x="187" y="482"/>
                </a:lnTo>
                <a:lnTo>
                  <a:pt x="229" y="412"/>
                </a:lnTo>
                <a:lnTo>
                  <a:pt x="298" y="387"/>
                </a:lnTo>
                <a:lnTo>
                  <a:pt x="273" y="325"/>
                </a:lnTo>
                <a:lnTo>
                  <a:pt x="202" y="355"/>
                </a:lnTo>
                <a:lnTo>
                  <a:pt x="147" y="265"/>
                </a:lnTo>
                <a:lnTo>
                  <a:pt x="207" y="244"/>
                </a:lnTo>
                <a:lnTo>
                  <a:pt x="261" y="268"/>
                </a:lnTo>
                <a:lnTo>
                  <a:pt x="286" y="254"/>
                </a:lnTo>
                <a:lnTo>
                  <a:pt x="241" y="178"/>
                </a:lnTo>
                <a:lnTo>
                  <a:pt x="162" y="173"/>
                </a:lnTo>
                <a:lnTo>
                  <a:pt x="165" y="135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Line 74"/>
          <p:cNvSpPr>
            <a:spLocks noChangeShapeType="1"/>
          </p:cNvSpPr>
          <p:nvPr/>
        </p:nvSpPr>
        <p:spPr bwMode="auto">
          <a:xfrm>
            <a:off x="7848600" y="2590800"/>
            <a:ext cx="457200" cy="3048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3" name="Text Box 76"/>
          <p:cNvSpPr txBox="1">
            <a:spLocks noChangeArrowheads="1"/>
          </p:cNvSpPr>
          <p:nvPr/>
        </p:nvSpPr>
        <p:spPr bwMode="auto">
          <a:xfrm>
            <a:off x="8184573" y="2897981"/>
            <a:ext cx="533400" cy="344487"/>
          </a:xfrm>
          <a:prstGeom prst="rect">
            <a:avLst/>
          </a:prstGeom>
          <a:solidFill>
            <a:srgbClr val="00FF00"/>
          </a:solidFill>
          <a:ln w="8001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/>
              <a:t>DC</a:t>
            </a:r>
          </a:p>
        </p:txBody>
      </p:sp>
      <p:sp>
        <p:nvSpPr>
          <p:cNvPr id="19524" name="Rectangle 77"/>
          <p:cNvSpPr>
            <a:spLocks noChangeArrowheads="1"/>
          </p:cNvSpPr>
          <p:nvPr/>
        </p:nvSpPr>
        <p:spPr bwMode="auto">
          <a:xfrm>
            <a:off x="304800" y="4191000"/>
            <a:ext cx="376238" cy="284163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5" name="Rectangle 78"/>
          <p:cNvSpPr>
            <a:spLocks noChangeArrowheads="1"/>
          </p:cNvSpPr>
          <p:nvPr/>
        </p:nvSpPr>
        <p:spPr bwMode="auto">
          <a:xfrm>
            <a:off x="722311" y="3948360"/>
            <a:ext cx="41338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/>
              <a:t>Accepts any NASBLA-approved course completion </a:t>
            </a:r>
            <a:r>
              <a:rPr lang="en-US" sz="1600" b="1" dirty="0" smtClean="0"/>
              <a:t>certificates </a:t>
            </a:r>
            <a:r>
              <a:rPr lang="en-US" sz="1200" b="1" dirty="0" smtClean="0"/>
              <a:t>(Residents complete state-specific course. *NJ accepts additional </a:t>
            </a:r>
            <a:r>
              <a:rPr lang="en-US" sz="1200" b="1" dirty="0" smtClean="0"/>
              <a:t>courses per state law.)</a:t>
            </a:r>
            <a:endParaRPr lang="en-US" sz="1200" b="1" dirty="0"/>
          </a:p>
        </p:txBody>
      </p:sp>
      <p:sp>
        <p:nvSpPr>
          <p:cNvPr id="19526" name="Rectangle 79"/>
          <p:cNvSpPr>
            <a:spLocks noChangeArrowheads="1"/>
          </p:cNvSpPr>
          <p:nvPr/>
        </p:nvSpPr>
        <p:spPr bwMode="auto">
          <a:xfrm>
            <a:off x="304800" y="5181600"/>
            <a:ext cx="376238" cy="2841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7" name="Rectangle 80"/>
          <p:cNvSpPr>
            <a:spLocks noChangeArrowheads="1"/>
          </p:cNvSpPr>
          <p:nvPr/>
        </p:nvSpPr>
        <p:spPr bwMode="auto">
          <a:xfrm>
            <a:off x="762000" y="5181600"/>
            <a:ext cx="594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/>
              <a:t>Requires visiting boaters to meet home state requirements</a:t>
            </a:r>
          </a:p>
        </p:txBody>
      </p:sp>
      <p:sp>
        <p:nvSpPr>
          <p:cNvPr id="19528" name="Text Box 81"/>
          <p:cNvSpPr txBox="1">
            <a:spLocks noChangeArrowheads="1"/>
          </p:cNvSpPr>
          <p:nvPr/>
        </p:nvSpPr>
        <p:spPr bwMode="auto">
          <a:xfrm>
            <a:off x="0" y="6553200"/>
            <a:ext cx="91440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b="1">
                <a:latin typeface="Verdana" pitchFamily="34" charset="0"/>
              </a:rPr>
              <a:t>Note that each state has unique education requirements that may impact different age operators or boat types.</a:t>
            </a:r>
          </a:p>
        </p:txBody>
      </p:sp>
      <p:sp>
        <p:nvSpPr>
          <p:cNvPr id="19529" name="Text Box 82"/>
          <p:cNvSpPr txBox="1">
            <a:spLocks noChangeArrowheads="1"/>
          </p:cNvSpPr>
          <p:nvPr/>
        </p:nvSpPr>
        <p:spPr bwMode="auto">
          <a:xfrm>
            <a:off x="8305800" y="5029200"/>
            <a:ext cx="533400" cy="344488"/>
          </a:xfrm>
          <a:prstGeom prst="rect">
            <a:avLst/>
          </a:prstGeom>
          <a:solidFill>
            <a:srgbClr val="0000FF"/>
          </a:solidFill>
          <a:ln w="8001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chemeClr val="bg1"/>
                </a:solidFill>
              </a:rPr>
              <a:t>VI</a:t>
            </a:r>
          </a:p>
        </p:txBody>
      </p:sp>
      <p:sp>
        <p:nvSpPr>
          <p:cNvPr id="19530" name="Text Box 83"/>
          <p:cNvSpPr txBox="1">
            <a:spLocks noChangeArrowheads="1"/>
          </p:cNvSpPr>
          <p:nvPr/>
        </p:nvSpPr>
        <p:spPr bwMode="auto">
          <a:xfrm>
            <a:off x="8305800" y="4572000"/>
            <a:ext cx="533400" cy="344488"/>
          </a:xfrm>
          <a:prstGeom prst="rect">
            <a:avLst/>
          </a:prstGeom>
          <a:solidFill>
            <a:srgbClr val="FF0000"/>
          </a:solidFill>
          <a:ln w="8001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chemeClr val="bg1"/>
                </a:solidFill>
              </a:rPr>
              <a:t>PR</a:t>
            </a:r>
          </a:p>
        </p:txBody>
      </p:sp>
      <p:sp>
        <p:nvSpPr>
          <p:cNvPr id="19531" name="Rectangle 84"/>
          <p:cNvSpPr>
            <a:spLocks noChangeArrowheads="1"/>
          </p:cNvSpPr>
          <p:nvPr/>
        </p:nvSpPr>
        <p:spPr bwMode="auto">
          <a:xfrm>
            <a:off x="228600" y="3352800"/>
            <a:ext cx="4572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AS</a:t>
            </a:r>
          </a:p>
        </p:txBody>
      </p:sp>
      <p:sp>
        <p:nvSpPr>
          <p:cNvPr id="19532" name="Rectangle 85"/>
          <p:cNvSpPr>
            <a:spLocks noChangeArrowheads="1"/>
          </p:cNvSpPr>
          <p:nvPr/>
        </p:nvSpPr>
        <p:spPr bwMode="auto">
          <a:xfrm>
            <a:off x="762000" y="3352800"/>
            <a:ext cx="4572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GU</a:t>
            </a:r>
          </a:p>
        </p:txBody>
      </p:sp>
      <p:sp>
        <p:nvSpPr>
          <p:cNvPr id="19533" name="Rectangle 86"/>
          <p:cNvSpPr>
            <a:spLocks noChangeArrowheads="1"/>
          </p:cNvSpPr>
          <p:nvPr/>
        </p:nvSpPr>
        <p:spPr bwMode="auto">
          <a:xfrm>
            <a:off x="1295399" y="3352800"/>
            <a:ext cx="652463" cy="304799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dirty="0"/>
              <a:t>C</a:t>
            </a:r>
            <a:r>
              <a:rPr lang="en-US" sz="1600" b="1" dirty="0" smtClean="0"/>
              <a:t>NMI</a:t>
            </a:r>
            <a:endParaRPr lang="en-US" sz="1600" b="1" dirty="0"/>
          </a:p>
        </p:txBody>
      </p:sp>
      <p:sp>
        <p:nvSpPr>
          <p:cNvPr id="19534" name="Rectangle 87"/>
          <p:cNvSpPr>
            <a:spLocks noChangeArrowheads="1"/>
          </p:cNvSpPr>
          <p:nvPr/>
        </p:nvSpPr>
        <p:spPr bwMode="auto">
          <a:xfrm>
            <a:off x="304800" y="6096000"/>
            <a:ext cx="3810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35" name="Text Box 88"/>
          <p:cNvSpPr txBox="1">
            <a:spLocks noChangeArrowheads="1"/>
          </p:cNvSpPr>
          <p:nvPr/>
        </p:nvSpPr>
        <p:spPr bwMode="auto">
          <a:xfrm>
            <a:off x="762000" y="6096000"/>
            <a:ext cx="624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No Education Requirements (no proof of education required)</a:t>
            </a:r>
          </a:p>
        </p:txBody>
      </p:sp>
      <p:sp>
        <p:nvSpPr>
          <p:cNvPr id="19536" name="Line 89"/>
          <p:cNvSpPr>
            <a:spLocks noChangeShapeType="1"/>
          </p:cNvSpPr>
          <p:nvPr/>
        </p:nvSpPr>
        <p:spPr bwMode="auto">
          <a:xfrm>
            <a:off x="8305800" y="1981200"/>
            <a:ext cx="304800" cy="228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38" name="Text Box 91"/>
          <p:cNvSpPr txBox="1">
            <a:spLocks noChangeArrowheads="1"/>
          </p:cNvSpPr>
          <p:nvPr/>
        </p:nvSpPr>
        <p:spPr bwMode="auto">
          <a:xfrm>
            <a:off x="8496300" y="2015331"/>
            <a:ext cx="419100" cy="344488"/>
          </a:xfrm>
          <a:prstGeom prst="rect">
            <a:avLst/>
          </a:prstGeom>
          <a:solidFill>
            <a:srgbClr val="FFFF00"/>
          </a:solidFill>
          <a:ln w="8001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/>
              <a:t>RI</a:t>
            </a:r>
          </a:p>
        </p:txBody>
      </p:sp>
      <p:sp>
        <p:nvSpPr>
          <p:cNvPr id="19539" name="Text Box 92"/>
          <p:cNvSpPr txBox="1">
            <a:spLocks noChangeArrowheads="1"/>
          </p:cNvSpPr>
          <p:nvPr/>
        </p:nvSpPr>
        <p:spPr bwMode="auto">
          <a:xfrm>
            <a:off x="6400800" y="1092200"/>
            <a:ext cx="1096169" cy="338554"/>
          </a:xfrm>
          <a:prstGeom prst="rect">
            <a:avLst/>
          </a:prstGeom>
          <a:solidFill>
            <a:srgbClr val="00FF00"/>
          </a:solidFill>
          <a:ln w="8001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CANADA</a:t>
            </a:r>
          </a:p>
        </p:txBody>
      </p:sp>
      <p:sp>
        <p:nvSpPr>
          <p:cNvPr id="93" name="Text Box 76"/>
          <p:cNvSpPr txBox="1">
            <a:spLocks noChangeArrowheads="1"/>
          </p:cNvSpPr>
          <p:nvPr/>
        </p:nvSpPr>
        <p:spPr bwMode="auto">
          <a:xfrm>
            <a:off x="8350250" y="2442369"/>
            <a:ext cx="533400" cy="338554"/>
          </a:xfrm>
          <a:prstGeom prst="rect">
            <a:avLst/>
          </a:prstGeom>
          <a:solidFill>
            <a:srgbClr val="00FF00"/>
          </a:solidFill>
          <a:ln w="8001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 smtClean="0"/>
              <a:t>NJ*</a:t>
            </a:r>
            <a:endParaRPr lang="en-US" sz="1600" b="1" dirty="0"/>
          </a:p>
        </p:txBody>
      </p:sp>
      <p:sp>
        <p:nvSpPr>
          <p:cNvPr id="96" name="Line 90"/>
          <p:cNvSpPr>
            <a:spLocks noChangeShapeType="1"/>
          </p:cNvSpPr>
          <p:nvPr/>
        </p:nvSpPr>
        <p:spPr bwMode="auto">
          <a:xfrm>
            <a:off x="8064500" y="2265363"/>
            <a:ext cx="338137" cy="2079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96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pdillon</dc:creator>
  <cp:lastModifiedBy>pdillon</cp:lastModifiedBy>
  <cp:revision>7</cp:revision>
  <dcterms:created xsi:type="dcterms:W3CDTF">2012-06-25T15:31:38Z</dcterms:created>
  <dcterms:modified xsi:type="dcterms:W3CDTF">2012-08-27T13:46:24Z</dcterms:modified>
</cp:coreProperties>
</file>